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5.xml" ContentType="application/vnd.openxmlformats-officedocument.presentationml.notesSlide+xml"/>
  <Override PartName="/ppt/charts/chart5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4"/>
  </p:sldMasterIdLst>
  <p:notesMasterIdLst>
    <p:notesMasterId r:id="rId23"/>
  </p:notesMasterIdLst>
  <p:sldIdLst>
    <p:sldId id="256" r:id="rId5"/>
    <p:sldId id="368" r:id="rId6"/>
    <p:sldId id="277" r:id="rId7"/>
    <p:sldId id="349" r:id="rId8"/>
    <p:sldId id="348" r:id="rId9"/>
    <p:sldId id="350" r:id="rId10"/>
    <p:sldId id="351" r:id="rId11"/>
    <p:sldId id="352" r:id="rId12"/>
    <p:sldId id="358" r:id="rId13"/>
    <p:sldId id="353" r:id="rId14"/>
    <p:sldId id="354" r:id="rId15"/>
    <p:sldId id="362" r:id="rId16"/>
    <p:sldId id="360" r:id="rId17"/>
    <p:sldId id="365" r:id="rId18"/>
    <p:sldId id="366" r:id="rId19"/>
    <p:sldId id="357" r:id="rId20"/>
    <p:sldId id="367" r:id="rId21"/>
    <p:sldId id="31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91B696AD-F091-47C5-802A-4F63DD6C92DE}">
          <p14:sldIdLst>
            <p14:sldId id="256"/>
            <p14:sldId id="368"/>
            <p14:sldId id="277"/>
            <p14:sldId id="349"/>
            <p14:sldId id="348"/>
            <p14:sldId id="350"/>
            <p14:sldId id="351"/>
            <p14:sldId id="352"/>
            <p14:sldId id="358"/>
            <p14:sldId id="353"/>
            <p14:sldId id="354"/>
            <p14:sldId id="362"/>
            <p14:sldId id="360"/>
            <p14:sldId id="365"/>
            <p14:sldId id="366"/>
            <p14:sldId id="357"/>
            <p14:sldId id="367"/>
            <p14:sldId id="31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5FD4180-FAEB-9A0B-777A-57E4F42133F4}" name="Kendra Miller" initials="KM" userId="S::kmille15@syr.edu::ac9626aa-b52b-43d9-b77a-e597aab441e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2C09"/>
    <a:srgbClr val="BF27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402245-DC74-4489-B870-9F32042A8376}" v="665" dt="2025-05-07T22:29:38.4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16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4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Relationship Id="rId30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an Fullmer" userId="0eae50c6-a0b9-4c7f-aef5-e9d29439d758" providerId="ADAL" clId="{E960E78D-7B50-46AB-AB76-765C684BB8CD}"/>
    <pc:docChg chg="custSel modSld">
      <pc:chgData name="Elan Fullmer" userId="0eae50c6-a0b9-4c7f-aef5-e9d29439d758" providerId="ADAL" clId="{E960E78D-7B50-46AB-AB76-765C684BB8CD}" dt="2025-05-06T22:49:58.419" v="60" actId="1076"/>
      <pc:docMkLst>
        <pc:docMk/>
      </pc:docMkLst>
      <pc:sldChg chg="modSp mod">
        <pc:chgData name="Elan Fullmer" userId="0eae50c6-a0b9-4c7f-aef5-e9d29439d758" providerId="ADAL" clId="{E960E78D-7B50-46AB-AB76-765C684BB8CD}" dt="2025-05-06T22:47:08.538" v="57" actId="20577"/>
        <pc:sldMkLst>
          <pc:docMk/>
          <pc:sldMk cId="2793845707" sldId="353"/>
        </pc:sldMkLst>
        <pc:spChg chg="mod">
          <ac:chgData name="Elan Fullmer" userId="0eae50c6-a0b9-4c7f-aef5-e9d29439d758" providerId="ADAL" clId="{E960E78D-7B50-46AB-AB76-765C684BB8CD}" dt="2025-05-06T22:47:08.538" v="57" actId="20577"/>
          <ac:spMkLst>
            <pc:docMk/>
            <pc:sldMk cId="2793845707" sldId="353"/>
            <ac:spMk id="6" creationId="{0B2727A1-9B06-31B4-2195-D2F0D2D231AA}"/>
          </ac:spMkLst>
        </pc:spChg>
      </pc:sldChg>
      <pc:sldChg chg="modSp mod">
        <pc:chgData name="Elan Fullmer" userId="0eae50c6-a0b9-4c7f-aef5-e9d29439d758" providerId="ADAL" clId="{E960E78D-7B50-46AB-AB76-765C684BB8CD}" dt="2025-05-06T22:49:58.419" v="60" actId="1076"/>
        <pc:sldMkLst>
          <pc:docMk/>
          <pc:sldMk cId="2265087985" sldId="358"/>
        </pc:sldMkLst>
        <pc:spChg chg="mod">
          <ac:chgData name="Elan Fullmer" userId="0eae50c6-a0b9-4c7f-aef5-e9d29439d758" providerId="ADAL" clId="{E960E78D-7B50-46AB-AB76-765C684BB8CD}" dt="2025-05-06T22:49:58.419" v="60" actId="1076"/>
          <ac:spMkLst>
            <pc:docMk/>
            <pc:sldMk cId="2265087985" sldId="358"/>
            <ac:spMk id="3" creationId="{9DF4D4EB-C16E-753A-ACA1-5FE71C3D3F70}"/>
          </ac:spMkLst>
        </pc:spChg>
      </pc:sldChg>
    </pc:docChg>
  </pc:docChgLst>
  <pc:docChgLst>
    <pc:chgData name="Elan Fullmer" userId="0eae50c6-a0b9-4c7f-aef5-e9d29439d758" providerId="ADAL" clId="{1B85E0D9-216D-4789-B0D6-B3D6756FD6CC}"/>
    <pc:docChg chg="undo redo custSel addSld delSld modSld sldOrd modSection">
      <pc:chgData name="Elan Fullmer" userId="0eae50c6-a0b9-4c7f-aef5-e9d29439d758" providerId="ADAL" clId="{1B85E0D9-216D-4789-B0D6-B3D6756FD6CC}" dt="2025-05-02T17:31:08.188" v="1684" actId="20577"/>
      <pc:docMkLst>
        <pc:docMk/>
      </pc:docMkLst>
      <pc:sldChg chg="modSp mod">
        <pc:chgData name="Elan Fullmer" userId="0eae50c6-a0b9-4c7f-aef5-e9d29439d758" providerId="ADAL" clId="{1B85E0D9-216D-4789-B0D6-B3D6756FD6CC}" dt="2025-05-02T16:39:38.107" v="3" actId="20577"/>
        <pc:sldMkLst>
          <pc:docMk/>
          <pc:sldMk cId="109857222" sldId="256"/>
        </pc:sldMkLst>
        <pc:spChg chg="mod">
          <ac:chgData name="Elan Fullmer" userId="0eae50c6-a0b9-4c7f-aef5-e9d29439d758" providerId="ADAL" clId="{1B85E0D9-216D-4789-B0D6-B3D6756FD6CC}" dt="2025-05-02T16:39:38.107" v="3" actId="20577"/>
          <ac:spMkLst>
            <pc:docMk/>
            <pc:sldMk cId="109857222" sldId="256"/>
            <ac:spMk id="6" creationId="{98A0212F-3C21-854B-4A1C-7DC24007C54D}"/>
          </ac:spMkLst>
        </pc:spChg>
      </pc:sldChg>
      <pc:sldChg chg="modSp mod modNotesTx">
        <pc:chgData name="Elan Fullmer" userId="0eae50c6-a0b9-4c7f-aef5-e9d29439d758" providerId="ADAL" clId="{1B85E0D9-216D-4789-B0D6-B3D6756FD6CC}" dt="2025-05-02T16:41:40.392" v="61" actId="20577"/>
        <pc:sldMkLst>
          <pc:docMk/>
          <pc:sldMk cId="683695402" sldId="351"/>
        </pc:sldMkLst>
        <pc:spChg chg="mod">
          <ac:chgData name="Elan Fullmer" userId="0eae50c6-a0b9-4c7f-aef5-e9d29439d758" providerId="ADAL" clId="{1B85E0D9-216D-4789-B0D6-B3D6756FD6CC}" dt="2025-05-02T16:41:40.392" v="61" actId="20577"/>
          <ac:spMkLst>
            <pc:docMk/>
            <pc:sldMk cId="683695402" sldId="351"/>
            <ac:spMk id="38" creationId="{B001B60E-BBBA-40A1-E3ED-9A2F1135639D}"/>
          </ac:spMkLst>
        </pc:spChg>
      </pc:sldChg>
      <pc:sldChg chg="addSp delSp modSp mod ord">
        <pc:chgData name="Elan Fullmer" userId="0eae50c6-a0b9-4c7f-aef5-e9d29439d758" providerId="ADAL" clId="{1B85E0D9-216D-4789-B0D6-B3D6756FD6CC}" dt="2025-05-02T17:24:45.420" v="1451" actId="1076"/>
        <pc:sldMkLst>
          <pc:docMk/>
          <pc:sldMk cId="2793845707" sldId="353"/>
        </pc:sldMkLst>
        <pc:spChg chg="mod">
          <ac:chgData name="Elan Fullmer" userId="0eae50c6-a0b9-4c7f-aef5-e9d29439d758" providerId="ADAL" clId="{1B85E0D9-216D-4789-B0D6-B3D6756FD6CC}" dt="2025-05-02T16:51:10.683" v="977" actId="20577"/>
          <ac:spMkLst>
            <pc:docMk/>
            <pc:sldMk cId="2793845707" sldId="353"/>
            <ac:spMk id="2" creationId="{01D393EE-742E-BDA0-A8D1-52AE37B73B8E}"/>
          </ac:spMkLst>
        </pc:spChg>
        <pc:spChg chg="add mod">
          <ac:chgData name="Elan Fullmer" userId="0eae50c6-a0b9-4c7f-aef5-e9d29439d758" providerId="ADAL" clId="{1B85E0D9-216D-4789-B0D6-B3D6756FD6CC}" dt="2025-05-02T17:24:45.420" v="1451" actId="1076"/>
          <ac:spMkLst>
            <pc:docMk/>
            <pc:sldMk cId="2793845707" sldId="353"/>
            <ac:spMk id="6" creationId="{0B2727A1-9B06-31B4-2195-D2F0D2D231AA}"/>
          </ac:spMkLst>
        </pc:spChg>
        <pc:spChg chg="add mod">
          <ac:chgData name="Elan Fullmer" userId="0eae50c6-a0b9-4c7f-aef5-e9d29439d758" providerId="ADAL" clId="{1B85E0D9-216D-4789-B0D6-B3D6756FD6CC}" dt="2025-05-02T17:08:32.429" v="1239" actId="14100"/>
          <ac:spMkLst>
            <pc:docMk/>
            <pc:sldMk cId="2793845707" sldId="353"/>
            <ac:spMk id="28" creationId="{09C1E38B-214E-0F8F-46C7-BF2879A2EC7D}"/>
          </ac:spMkLst>
        </pc:spChg>
        <pc:spChg chg="add mod">
          <ac:chgData name="Elan Fullmer" userId="0eae50c6-a0b9-4c7f-aef5-e9d29439d758" providerId="ADAL" clId="{1B85E0D9-216D-4789-B0D6-B3D6756FD6CC}" dt="2025-05-02T17:08:30.729" v="1238" actId="14100"/>
          <ac:spMkLst>
            <pc:docMk/>
            <pc:sldMk cId="2793845707" sldId="353"/>
            <ac:spMk id="29" creationId="{8A196088-8B8E-D9D2-AAF9-D9F8649063A1}"/>
          </ac:spMkLst>
        </pc:spChg>
        <pc:spChg chg="add mod">
          <ac:chgData name="Elan Fullmer" userId="0eae50c6-a0b9-4c7f-aef5-e9d29439d758" providerId="ADAL" clId="{1B85E0D9-216D-4789-B0D6-B3D6756FD6CC}" dt="2025-05-02T17:08:28.920" v="1237" actId="14100"/>
          <ac:spMkLst>
            <pc:docMk/>
            <pc:sldMk cId="2793845707" sldId="353"/>
            <ac:spMk id="30" creationId="{0377EBFE-F9E9-D34F-571D-600746BB5808}"/>
          </ac:spMkLst>
        </pc:spChg>
        <pc:spChg chg="mod">
          <ac:chgData name="Elan Fullmer" userId="0eae50c6-a0b9-4c7f-aef5-e9d29439d758" providerId="ADAL" clId="{1B85E0D9-216D-4789-B0D6-B3D6756FD6CC}" dt="2025-05-02T16:57:09.353" v="1035" actId="20577"/>
          <ac:spMkLst>
            <pc:docMk/>
            <pc:sldMk cId="2793845707" sldId="353"/>
            <ac:spMk id="39" creationId="{8C028EA6-A2B5-EE51-6531-99EA12D31608}"/>
          </ac:spMkLst>
        </pc:spChg>
        <pc:spChg chg="mod">
          <ac:chgData name="Elan Fullmer" userId="0eae50c6-a0b9-4c7f-aef5-e9d29439d758" providerId="ADAL" clId="{1B85E0D9-216D-4789-B0D6-B3D6756FD6CC}" dt="2025-05-02T16:56:15.452" v="1026" actId="1076"/>
          <ac:spMkLst>
            <pc:docMk/>
            <pc:sldMk cId="2793845707" sldId="353"/>
            <ac:spMk id="41" creationId="{CACAF53D-9129-049E-7259-FCEBAB62802A}"/>
          </ac:spMkLst>
        </pc:spChg>
        <pc:picChg chg="add mod modCrop">
          <ac:chgData name="Elan Fullmer" userId="0eae50c6-a0b9-4c7f-aef5-e9d29439d758" providerId="ADAL" clId="{1B85E0D9-216D-4789-B0D6-B3D6756FD6CC}" dt="2025-05-02T17:09:00.077" v="1249" actId="29295"/>
          <ac:picMkLst>
            <pc:docMk/>
            <pc:sldMk cId="2793845707" sldId="353"/>
            <ac:picMk id="5" creationId="{D77EAEF3-4CAA-3CA2-C237-78E0464F3087}"/>
          </ac:picMkLst>
        </pc:picChg>
        <pc:picChg chg="mod">
          <ac:chgData name="Elan Fullmer" userId="0eae50c6-a0b9-4c7f-aef5-e9d29439d758" providerId="ADAL" clId="{1B85E0D9-216D-4789-B0D6-B3D6756FD6CC}" dt="2025-05-02T16:57:14.995" v="1037" actId="1076"/>
          <ac:picMkLst>
            <pc:docMk/>
            <pc:sldMk cId="2793845707" sldId="353"/>
            <ac:picMk id="27" creationId="{8900F552-A0FE-51C9-F766-4FEF3301B397}"/>
          </ac:picMkLst>
        </pc:picChg>
        <pc:cxnChg chg="add mod">
          <ac:chgData name="Elan Fullmer" userId="0eae50c6-a0b9-4c7f-aef5-e9d29439d758" providerId="ADAL" clId="{1B85E0D9-216D-4789-B0D6-B3D6756FD6CC}" dt="2025-05-02T17:06:04.432" v="1111" actId="14100"/>
          <ac:cxnSpMkLst>
            <pc:docMk/>
            <pc:sldMk cId="2793845707" sldId="353"/>
            <ac:cxnSpMk id="8" creationId="{2087D5A1-51C6-30BB-4DE7-A9DED4626D5A}"/>
          </ac:cxnSpMkLst>
        </pc:cxnChg>
        <pc:cxnChg chg="add mod">
          <ac:chgData name="Elan Fullmer" userId="0eae50c6-a0b9-4c7f-aef5-e9d29439d758" providerId="ADAL" clId="{1B85E0D9-216D-4789-B0D6-B3D6756FD6CC}" dt="2025-05-02T17:06:01.223" v="1110" actId="14100"/>
          <ac:cxnSpMkLst>
            <pc:docMk/>
            <pc:sldMk cId="2793845707" sldId="353"/>
            <ac:cxnSpMk id="9" creationId="{36324BB6-6E1F-4082-CF95-8BBE781A8358}"/>
          </ac:cxnSpMkLst>
        </pc:cxnChg>
        <pc:cxnChg chg="add mod">
          <ac:chgData name="Elan Fullmer" userId="0eae50c6-a0b9-4c7f-aef5-e9d29439d758" providerId="ADAL" clId="{1B85E0D9-216D-4789-B0D6-B3D6756FD6CC}" dt="2025-05-02T17:05:59.258" v="1109" actId="14100"/>
          <ac:cxnSpMkLst>
            <pc:docMk/>
            <pc:sldMk cId="2793845707" sldId="353"/>
            <ac:cxnSpMk id="14" creationId="{8ACB0493-83AD-F793-B17A-5EA6D9DA381F}"/>
          </ac:cxnSpMkLst>
        </pc:cxnChg>
      </pc:sldChg>
      <pc:sldChg chg="modSp mod">
        <pc:chgData name="Elan Fullmer" userId="0eae50c6-a0b9-4c7f-aef5-e9d29439d758" providerId="ADAL" clId="{1B85E0D9-216D-4789-B0D6-B3D6756FD6CC}" dt="2025-05-02T16:50:19.313" v="932" actId="20577"/>
        <pc:sldMkLst>
          <pc:docMk/>
          <pc:sldMk cId="3162470557" sldId="354"/>
        </pc:sldMkLst>
        <pc:spChg chg="mod">
          <ac:chgData name="Elan Fullmer" userId="0eae50c6-a0b9-4c7f-aef5-e9d29439d758" providerId="ADAL" clId="{1B85E0D9-216D-4789-B0D6-B3D6756FD6CC}" dt="2025-05-02T16:50:19.313" v="932" actId="20577"/>
          <ac:spMkLst>
            <pc:docMk/>
            <pc:sldMk cId="3162470557" sldId="354"/>
            <ac:spMk id="2" creationId="{3A344634-2A5C-68B6-2D63-341D17A42D5E}"/>
          </ac:spMkLst>
        </pc:spChg>
      </pc:sldChg>
      <pc:sldChg chg="del">
        <pc:chgData name="Elan Fullmer" userId="0eae50c6-a0b9-4c7f-aef5-e9d29439d758" providerId="ADAL" clId="{1B85E0D9-216D-4789-B0D6-B3D6756FD6CC}" dt="2025-05-02T16:50:11.895" v="931" actId="47"/>
        <pc:sldMkLst>
          <pc:docMk/>
          <pc:sldMk cId="3187576704" sldId="356"/>
        </pc:sldMkLst>
      </pc:sldChg>
      <pc:sldChg chg="addSp modSp add mod ord">
        <pc:chgData name="Elan Fullmer" userId="0eae50c6-a0b9-4c7f-aef5-e9d29439d758" providerId="ADAL" clId="{1B85E0D9-216D-4789-B0D6-B3D6756FD6CC}" dt="2025-05-02T17:03:17.735" v="1088" actId="20577"/>
        <pc:sldMkLst>
          <pc:docMk/>
          <pc:sldMk cId="2265087985" sldId="358"/>
        </pc:sldMkLst>
        <pc:spChg chg="mod">
          <ac:chgData name="Elan Fullmer" userId="0eae50c6-a0b9-4c7f-aef5-e9d29439d758" providerId="ADAL" clId="{1B85E0D9-216D-4789-B0D6-B3D6756FD6CC}" dt="2025-05-02T16:42:53.685" v="94" actId="20577"/>
          <ac:spMkLst>
            <pc:docMk/>
            <pc:sldMk cId="2265087985" sldId="358"/>
            <ac:spMk id="2" creationId="{33B6D18B-786D-02BF-7F95-11E03C208D11}"/>
          </ac:spMkLst>
        </pc:spChg>
      </pc:sldChg>
      <pc:sldChg chg="addSp delSp modSp add mod">
        <pc:chgData name="Elan Fullmer" userId="0eae50c6-a0b9-4c7f-aef5-e9d29439d758" providerId="ADAL" clId="{1B85E0D9-216D-4789-B0D6-B3D6756FD6CC}" dt="2025-05-02T17:31:08.188" v="1684" actId="20577"/>
        <pc:sldMkLst>
          <pc:docMk/>
          <pc:sldMk cId="958049013" sldId="359"/>
        </pc:sldMkLst>
        <pc:spChg chg="mod">
          <ac:chgData name="Elan Fullmer" userId="0eae50c6-a0b9-4c7f-aef5-e9d29439d758" providerId="ADAL" clId="{1B85E0D9-216D-4789-B0D6-B3D6756FD6CC}" dt="2025-05-02T17:25:13.063" v="1490" actId="20577"/>
          <ac:spMkLst>
            <pc:docMk/>
            <pc:sldMk cId="958049013" sldId="359"/>
            <ac:spMk id="2" creationId="{649F3C24-C9C8-6CEB-CE15-6A45C100DE21}"/>
          </ac:spMkLst>
        </pc:spChg>
        <pc:spChg chg="add mod">
          <ac:chgData name="Elan Fullmer" userId="0eae50c6-a0b9-4c7f-aef5-e9d29439d758" providerId="ADAL" clId="{1B85E0D9-216D-4789-B0D6-B3D6756FD6CC}" dt="2025-05-02T17:29:07.853" v="1638" actId="1076"/>
          <ac:spMkLst>
            <pc:docMk/>
            <pc:sldMk cId="958049013" sldId="359"/>
            <ac:spMk id="3" creationId="{C6CD816E-61E8-382E-0BCC-CB06564910E1}"/>
          </ac:spMkLst>
        </pc:spChg>
        <pc:spChg chg="mod">
          <ac:chgData name="Elan Fullmer" userId="0eae50c6-a0b9-4c7f-aef5-e9d29439d758" providerId="ADAL" clId="{1B85E0D9-216D-4789-B0D6-B3D6756FD6CC}" dt="2025-05-02T17:28:58.494" v="1634" actId="1076"/>
          <ac:spMkLst>
            <pc:docMk/>
            <pc:sldMk cId="958049013" sldId="359"/>
            <ac:spMk id="50" creationId="{2E7977BA-BC85-6ACC-F424-1DDFC8180377}"/>
          </ac:spMkLst>
        </pc:spChg>
        <pc:spChg chg="mod">
          <ac:chgData name="Elan Fullmer" userId="0eae50c6-a0b9-4c7f-aef5-e9d29439d758" providerId="ADAL" clId="{1B85E0D9-216D-4789-B0D6-B3D6756FD6CC}" dt="2025-05-02T17:28:18.909" v="1622" actId="1076"/>
          <ac:spMkLst>
            <pc:docMk/>
            <pc:sldMk cId="958049013" sldId="359"/>
            <ac:spMk id="51" creationId="{96F7D13F-F8DD-61F6-3EAD-7F3E11A6BCED}"/>
          </ac:spMkLst>
        </pc:spChg>
        <pc:spChg chg="mod">
          <ac:chgData name="Elan Fullmer" userId="0eae50c6-a0b9-4c7f-aef5-e9d29439d758" providerId="ADAL" clId="{1B85E0D9-216D-4789-B0D6-B3D6756FD6CC}" dt="2025-05-02T17:31:08.188" v="1684" actId="20577"/>
          <ac:spMkLst>
            <pc:docMk/>
            <pc:sldMk cId="958049013" sldId="359"/>
            <ac:spMk id="52" creationId="{75BD38A7-6C74-518E-E7EB-C2BFE80270B9}"/>
          </ac:spMkLst>
        </pc:spChg>
        <pc:spChg chg="mod">
          <ac:chgData name="Elan Fullmer" userId="0eae50c6-a0b9-4c7f-aef5-e9d29439d758" providerId="ADAL" clId="{1B85E0D9-216D-4789-B0D6-B3D6756FD6CC}" dt="2025-05-02T17:28:30.873" v="1625" actId="1076"/>
          <ac:spMkLst>
            <pc:docMk/>
            <pc:sldMk cId="958049013" sldId="359"/>
            <ac:spMk id="53" creationId="{62BF683E-954C-EED4-7968-CF380207C371}"/>
          </ac:spMkLst>
        </pc:spChg>
        <pc:picChg chg="mod">
          <ac:chgData name="Elan Fullmer" userId="0eae50c6-a0b9-4c7f-aef5-e9d29439d758" providerId="ADAL" clId="{1B85E0D9-216D-4789-B0D6-B3D6756FD6CC}" dt="2025-05-02T17:28:14.879" v="1620" actId="1076"/>
          <ac:picMkLst>
            <pc:docMk/>
            <pc:sldMk cId="958049013" sldId="359"/>
            <ac:picMk id="44" creationId="{BED2633B-212D-420B-7926-048DB14003B5}"/>
          </ac:picMkLst>
        </pc:picChg>
        <pc:picChg chg="mod">
          <ac:chgData name="Elan Fullmer" userId="0eae50c6-a0b9-4c7f-aef5-e9d29439d758" providerId="ADAL" clId="{1B85E0D9-216D-4789-B0D6-B3D6756FD6CC}" dt="2025-05-02T17:28:53.832" v="1633" actId="1076"/>
          <ac:picMkLst>
            <pc:docMk/>
            <pc:sldMk cId="958049013" sldId="359"/>
            <ac:picMk id="46" creationId="{E6DE6AC8-B5D0-6D3B-8D92-5708E4EF2C7A}"/>
          </ac:picMkLst>
        </pc:picChg>
        <pc:picChg chg="mod">
          <ac:chgData name="Elan Fullmer" userId="0eae50c6-a0b9-4c7f-aef5-e9d29439d758" providerId="ADAL" clId="{1B85E0D9-216D-4789-B0D6-B3D6756FD6CC}" dt="2025-05-02T17:28:32.894" v="1626" actId="1076"/>
          <ac:picMkLst>
            <pc:docMk/>
            <pc:sldMk cId="958049013" sldId="359"/>
            <ac:picMk id="48" creationId="{EFBAEB0D-A5D6-15D8-B765-61AFDE9D48DC}"/>
          </ac:picMkLst>
        </pc:picChg>
        <pc:cxnChg chg="add mod">
          <ac:chgData name="Elan Fullmer" userId="0eae50c6-a0b9-4c7f-aef5-e9d29439d758" providerId="ADAL" clId="{1B85E0D9-216D-4789-B0D6-B3D6756FD6CC}" dt="2025-05-02T17:30:05.401" v="1656" actId="14100"/>
          <ac:cxnSpMkLst>
            <pc:docMk/>
            <pc:sldMk cId="958049013" sldId="359"/>
            <ac:cxnSpMk id="4" creationId="{D7DE5CAB-0716-81FC-21CD-2D8436345BDF}"/>
          </ac:cxnSpMkLst>
        </pc:cxnChg>
        <pc:cxnChg chg="add mod">
          <ac:chgData name="Elan Fullmer" userId="0eae50c6-a0b9-4c7f-aef5-e9d29439d758" providerId="ADAL" clId="{1B85E0D9-216D-4789-B0D6-B3D6756FD6CC}" dt="2025-05-02T17:30:00.988" v="1654" actId="14100"/>
          <ac:cxnSpMkLst>
            <pc:docMk/>
            <pc:sldMk cId="958049013" sldId="359"/>
            <ac:cxnSpMk id="6" creationId="{104FA891-0633-9B91-0F4F-F8E749F25919}"/>
          </ac:cxnSpMkLst>
        </pc:cxnChg>
      </pc:sldChg>
      <pc:sldChg chg="add del">
        <pc:chgData name="Elan Fullmer" userId="0eae50c6-a0b9-4c7f-aef5-e9d29439d758" providerId="ADAL" clId="{1B85E0D9-216D-4789-B0D6-B3D6756FD6CC}" dt="2025-05-02T17:06:24.526" v="1113" actId="47"/>
        <pc:sldMkLst>
          <pc:docMk/>
          <pc:sldMk cId="1807504689" sldId="360"/>
        </pc:sldMkLst>
      </pc:sldChg>
    </pc:docChg>
  </pc:docChgLst>
  <pc:docChgLst>
    <pc:chgData name="Elan Fullmer" userId="0eae50c6-a0b9-4c7f-aef5-e9d29439d758" providerId="ADAL" clId="{A0DC64EF-9290-4172-84A8-67FD9BB494AB}"/>
    <pc:docChg chg="undo custSel modSld">
      <pc:chgData name="Elan Fullmer" userId="0eae50c6-a0b9-4c7f-aef5-e9d29439d758" providerId="ADAL" clId="{A0DC64EF-9290-4172-84A8-67FD9BB494AB}" dt="2025-04-22T15:43:28.620" v="666" actId="20577"/>
      <pc:docMkLst>
        <pc:docMk/>
      </pc:docMkLst>
      <pc:sldChg chg="modSp">
        <pc:chgData name="Elan Fullmer" userId="0eae50c6-a0b9-4c7f-aef5-e9d29439d758" providerId="ADAL" clId="{A0DC64EF-9290-4172-84A8-67FD9BB494AB}" dt="2025-04-22T14:54:59.886" v="91" actId="20577"/>
        <pc:sldMkLst>
          <pc:docMk/>
          <pc:sldMk cId="1790224153" sldId="349"/>
        </pc:sldMkLst>
        <pc:graphicFrameChg chg="mod">
          <ac:chgData name="Elan Fullmer" userId="0eae50c6-a0b9-4c7f-aef5-e9d29439d758" providerId="ADAL" clId="{A0DC64EF-9290-4172-84A8-67FD9BB494AB}" dt="2025-04-22T14:54:59.886" v="91" actId="20577"/>
          <ac:graphicFrameMkLst>
            <pc:docMk/>
            <pc:sldMk cId="1790224153" sldId="349"/>
            <ac:graphicFrameMk id="23" creationId="{FCF698B1-FA6F-9020-C619-F5FD73F1F25A}"/>
          </ac:graphicFrameMkLst>
        </pc:graphicFrameChg>
      </pc:sldChg>
      <pc:sldChg chg="modSp">
        <pc:chgData name="Elan Fullmer" userId="0eae50c6-a0b9-4c7f-aef5-e9d29439d758" providerId="ADAL" clId="{A0DC64EF-9290-4172-84A8-67FD9BB494AB}" dt="2025-04-22T14:56:43.679" v="105" actId="255"/>
        <pc:sldMkLst>
          <pc:docMk/>
          <pc:sldMk cId="704809552" sldId="352"/>
        </pc:sldMkLst>
        <pc:graphicFrameChg chg="mod">
          <ac:chgData name="Elan Fullmer" userId="0eae50c6-a0b9-4c7f-aef5-e9d29439d758" providerId="ADAL" clId="{A0DC64EF-9290-4172-84A8-67FD9BB494AB}" dt="2025-04-22T14:56:43.679" v="105" actId="255"/>
          <ac:graphicFrameMkLst>
            <pc:docMk/>
            <pc:sldMk cId="704809552" sldId="352"/>
            <ac:graphicFrameMk id="32" creationId="{728CDA2A-0803-0C2C-89E0-BF26663EA634}"/>
          </ac:graphicFrameMkLst>
        </pc:graphicFrameChg>
      </pc:sldChg>
      <pc:sldChg chg="addSp modSp mod">
        <pc:chgData name="Elan Fullmer" userId="0eae50c6-a0b9-4c7f-aef5-e9d29439d758" providerId="ADAL" clId="{A0DC64EF-9290-4172-84A8-67FD9BB494AB}" dt="2025-04-22T15:43:28.620" v="666" actId="20577"/>
        <pc:sldMkLst>
          <pc:docMk/>
          <pc:sldMk cId="3457068894" sldId="357"/>
        </pc:sldMkLst>
        <pc:spChg chg="add mod">
          <ac:chgData name="Elan Fullmer" userId="0eae50c6-a0b9-4c7f-aef5-e9d29439d758" providerId="ADAL" clId="{A0DC64EF-9290-4172-84A8-67FD9BB494AB}" dt="2025-04-22T15:43:28.620" v="666" actId="20577"/>
          <ac:spMkLst>
            <pc:docMk/>
            <pc:sldMk cId="3457068894" sldId="357"/>
            <ac:spMk id="12" creationId="{F1144824-AAAD-5CDA-7641-2D4CF76E78C0}"/>
          </ac:spMkLst>
        </pc:spChg>
      </pc:sldChg>
    </pc:docChg>
  </pc:docChgLst>
  <pc:docChgLst>
    <pc:chgData name="Elan Fullmer" userId="0eae50c6-a0b9-4c7f-aef5-e9d29439d758" providerId="ADAL" clId="{74402245-DC74-4489-B870-9F32042A8376}"/>
    <pc:docChg chg="undo redo custSel addSld delSld modSld sldOrd delMainMaster modSection">
      <pc:chgData name="Elan Fullmer" userId="0eae50c6-a0b9-4c7f-aef5-e9d29439d758" providerId="ADAL" clId="{74402245-DC74-4489-B870-9F32042A8376}" dt="2025-05-07T22:34:13.562" v="13688" actId="313"/>
      <pc:docMkLst>
        <pc:docMk/>
      </pc:docMkLst>
      <pc:sldChg chg="addSp modSp mod">
        <pc:chgData name="Elan Fullmer" userId="0eae50c6-a0b9-4c7f-aef5-e9d29439d758" providerId="ADAL" clId="{74402245-DC74-4489-B870-9F32042A8376}" dt="2025-05-07T22:21:50.089" v="13061" actId="208"/>
        <pc:sldMkLst>
          <pc:docMk/>
          <pc:sldMk cId="109857222" sldId="256"/>
        </pc:sldMkLst>
        <pc:spChg chg="mod">
          <ac:chgData name="Elan Fullmer" userId="0eae50c6-a0b9-4c7f-aef5-e9d29439d758" providerId="ADAL" clId="{74402245-DC74-4489-B870-9F32042A8376}" dt="2025-05-07T22:18:54.907" v="12880" actId="20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Elan Fullmer" userId="0eae50c6-a0b9-4c7f-aef5-e9d29439d758" providerId="ADAL" clId="{74402245-DC74-4489-B870-9F32042A8376}" dt="2025-05-07T22:18:54.907" v="12880" actId="207"/>
          <ac:spMkLst>
            <pc:docMk/>
            <pc:sldMk cId="109857222" sldId="256"/>
            <ac:spMk id="3" creationId="{00000000-0000-0000-0000-000000000000}"/>
          </ac:spMkLst>
        </pc:spChg>
        <pc:spChg chg="mod">
          <ac:chgData name="Elan Fullmer" userId="0eae50c6-a0b9-4c7f-aef5-e9d29439d758" providerId="ADAL" clId="{74402245-DC74-4489-B870-9F32042A8376}" dt="2025-05-07T22:18:54.907" v="12880" actId="207"/>
          <ac:spMkLst>
            <pc:docMk/>
            <pc:sldMk cId="109857222" sldId="256"/>
            <ac:spMk id="6" creationId="{98A0212F-3C21-854B-4A1C-7DC24007C54D}"/>
          </ac:spMkLst>
        </pc:spChg>
        <pc:spChg chg="mod">
          <ac:chgData name="Elan Fullmer" userId="0eae50c6-a0b9-4c7f-aef5-e9d29439d758" providerId="ADAL" clId="{74402245-DC74-4489-B870-9F32042A8376}" dt="2025-05-07T22:18:54.907" v="12880" actId="207"/>
          <ac:spMkLst>
            <pc:docMk/>
            <pc:sldMk cId="109857222" sldId="256"/>
            <ac:spMk id="7" creationId="{6F238637-3EC1-F365-B462-906AC039909B}"/>
          </ac:spMkLst>
        </pc:spChg>
        <pc:spChg chg="add mod">
          <ac:chgData name="Elan Fullmer" userId="0eae50c6-a0b9-4c7f-aef5-e9d29439d758" providerId="ADAL" clId="{74402245-DC74-4489-B870-9F32042A8376}" dt="2025-05-07T22:18:04.500" v="12869" actId="207"/>
          <ac:spMkLst>
            <pc:docMk/>
            <pc:sldMk cId="109857222" sldId="256"/>
            <ac:spMk id="10" creationId="{7CC1C20A-38BE-1B83-7FCE-FE99F80DC16A}"/>
          </ac:spMkLst>
        </pc:spChg>
        <pc:spChg chg="add mod ord">
          <ac:chgData name="Elan Fullmer" userId="0eae50c6-a0b9-4c7f-aef5-e9d29439d758" providerId="ADAL" clId="{74402245-DC74-4489-B870-9F32042A8376}" dt="2025-05-07T22:21:35.957" v="13060" actId="207"/>
          <ac:spMkLst>
            <pc:docMk/>
            <pc:sldMk cId="109857222" sldId="256"/>
            <ac:spMk id="12" creationId="{3C5D80D7-3C03-6978-BED3-364BC02BEA59}"/>
          </ac:spMkLst>
        </pc:spChg>
        <pc:picChg chg="mod">
          <ac:chgData name="Elan Fullmer" userId="0eae50c6-a0b9-4c7f-aef5-e9d29439d758" providerId="ADAL" clId="{74402245-DC74-4489-B870-9F32042A8376}" dt="2025-05-07T22:20:57.923" v="13052" actId="1076"/>
          <ac:picMkLst>
            <pc:docMk/>
            <pc:sldMk cId="109857222" sldId="256"/>
            <ac:picMk id="5" creationId="{0A1067C0-4F99-C8A0-1778-CF15CC5ECCB3}"/>
          </ac:picMkLst>
        </pc:picChg>
        <pc:cxnChg chg="mod">
          <ac:chgData name="Elan Fullmer" userId="0eae50c6-a0b9-4c7f-aef5-e9d29439d758" providerId="ADAL" clId="{74402245-DC74-4489-B870-9F32042A8376}" dt="2025-05-07T22:21:50.089" v="13061" actId="208"/>
          <ac:cxnSpMkLst>
            <pc:docMk/>
            <pc:sldMk cId="109857222" sldId="256"/>
            <ac:cxnSpMk id="8" creationId="{29384068-C2BF-D425-249A-E995D51862A9}"/>
          </ac:cxnSpMkLst>
        </pc:cxnChg>
      </pc:sldChg>
      <pc:sldChg chg="addSp modSp mod">
        <pc:chgData name="Elan Fullmer" userId="0eae50c6-a0b9-4c7f-aef5-e9d29439d758" providerId="ADAL" clId="{74402245-DC74-4489-B870-9F32042A8376}" dt="2025-05-07T22:00:12.179" v="12445" actId="13926"/>
        <pc:sldMkLst>
          <pc:docMk/>
          <pc:sldMk cId="1697742213" sldId="277"/>
        </pc:sldMkLst>
        <pc:spChg chg="add mod">
          <ac:chgData name="Elan Fullmer" userId="0eae50c6-a0b9-4c7f-aef5-e9d29439d758" providerId="ADAL" clId="{74402245-DC74-4489-B870-9F32042A8376}" dt="2025-05-07T22:00:12.179" v="12445" actId="13926"/>
          <ac:spMkLst>
            <pc:docMk/>
            <pc:sldMk cId="1697742213" sldId="277"/>
            <ac:spMk id="7" creationId="{7F8844BD-B305-FEA4-F40C-7D8FC7A3D11C}"/>
          </ac:spMkLst>
        </pc:spChg>
        <pc:picChg chg="mod">
          <ac:chgData name="Elan Fullmer" userId="0eae50c6-a0b9-4c7f-aef5-e9d29439d758" providerId="ADAL" clId="{74402245-DC74-4489-B870-9F32042A8376}" dt="2025-05-07T18:36:34.737" v="5167" actId="208"/>
          <ac:picMkLst>
            <pc:docMk/>
            <pc:sldMk cId="1697742213" sldId="277"/>
            <ac:picMk id="2054" creationId="{3739D570-435C-73A4-9D54-0D5FC47DF92D}"/>
          </ac:picMkLst>
        </pc:picChg>
      </pc:sldChg>
      <pc:sldChg chg="modSp del ord">
        <pc:chgData name="Elan Fullmer" userId="0eae50c6-a0b9-4c7f-aef5-e9d29439d758" providerId="ADAL" clId="{74402245-DC74-4489-B870-9F32042A8376}" dt="2025-05-07T19:58:40.651" v="7296" actId="47"/>
        <pc:sldMkLst>
          <pc:docMk/>
          <pc:sldMk cId="2268128212" sldId="281"/>
        </pc:sldMkLst>
        <pc:graphicFrameChg chg="mod">
          <ac:chgData name="Elan Fullmer" userId="0eae50c6-a0b9-4c7f-aef5-e9d29439d758" providerId="ADAL" clId="{74402245-DC74-4489-B870-9F32042A8376}" dt="2025-05-07T19:41:55.034" v="6857" actId="20577"/>
          <ac:graphicFrameMkLst>
            <pc:docMk/>
            <pc:sldMk cId="2268128212" sldId="281"/>
            <ac:graphicFrameMk id="25" creationId="{2A9ED37B-1B23-2F69-7E41-1B78C38A62E3}"/>
          </ac:graphicFrameMkLst>
        </pc:graphicFrameChg>
      </pc:sldChg>
      <pc:sldChg chg="modSp del ord">
        <pc:chgData name="Elan Fullmer" userId="0eae50c6-a0b9-4c7f-aef5-e9d29439d758" providerId="ADAL" clId="{74402245-DC74-4489-B870-9F32042A8376}" dt="2025-05-07T19:58:41.356" v="7297" actId="47"/>
        <pc:sldMkLst>
          <pc:docMk/>
          <pc:sldMk cId="962498959" sldId="283"/>
        </pc:sldMkLst>
        <pc:graphicFrameChg chg="mod">
          <ac:chgData name="Elan Fullmer" userId="0eae50c6-a0b9-4c7f-aef5-e9d29439d758" providerId="ADAL" clId="{74402245-DC74-4489-B870-9F32042A8376}" dt="2025-05-07T19:42:22.209" v="6869" actId="20577"/>
          <ac:graphicFrameMkLst>
            <pc:docMk/>
            <pc:sldMk cId="962498959" sldId="283"/>
            <ac:graphicFrameMk id="23" creationId="{0FD2B31A-66BF-E0B8-3886-510686191839}"/>
          </ac:graphicFrameMkLst>
        </pc:graphicFrameChg>
      </pc:sldChg>
      <pc:sldChg chg="del ord">
        <pc:chgData name="Elan Fullmer" userId="0eae50c6-a0b9-4c7f-aef5-e9d29439d758" providerId="ADAL" clId="{74402245-DC74-4489-B870-9F32042A8376}" dt="2025-05-07T19:58:42.256" v="7298" actId="47"/>
        <pc:sldMkLst>
          <pc:docMk/>
          <pc:sldMk cId="3226122906" sldId="284"/>
        </pc:sldMkLst>
      </pc:sldChg>
      <pc:sldChg chg="modSp mod">
        <pc:chgData name="Elan Fullmer" userId="0eae50c6-a0b9-4c7f-aef5-e9d29439d758" providerId="ADAL" clId="{74402245-DC74-4489-B870-9F32042A8376}" dt="2025-05-07T22:14:22.566" v="12748" actId="1076"/>
        <pc:sldMkLst>
          <pc:docMk/>
          <pc:sldMk cId="2032913748" sldId="318"/>
        </pc:sldMkLst>
        <pc:spChg chg="mod">
          <ac:chgData name="Elan Fullmer" userId="0eae50c6-a0b9-4c7f-aef5-e9d29439d758" providerId="ADAL" clId="{74402245-DC74-4489-B870-9F32042A8376}" dt="2025-05-07T22:14:12.738" v="12747" actId="1076"/>
          <ac:spMkLst>
            <pc:docMk/>
            <pc:sldMk cId="2032913748" sldId="318"/>
            <ac:spMk id="2" creationId="{B5874D00-D2F2-3702-1E5B-02B9E97937F3}"/>
          </ac:spMkLst>
        </pc:spChg>
        <pc:spChg chg="mod">
          <ac:chgData name="Elan Fullmer" userId="0eae50c6-a0b9-4c7f-aef5-e9d29439d758" providerId="ADAL" clId="{74402245-DC74-4489-B870-9F32042A8376}" dt="2025-05-07T22:14:22.566" v="12748" actId="1076"/>
          <ac:spMkLst>
            <pc:docMk/>
            <pc:sldMk cId="2032913748" sldId="318"/>
            <ac:spMk id="4" creationId="{162EB595-AC82-67E2-D87F-34E84B126B4F}"/>
          </ac:spMkLst>
        </pc:spChg>
        <pc:spChg chg="mod">
          <ac:chgData name="Elan Fullmer" userId="0eae50c6-a0b9-4c7f-aef5-e9d29439d758" providerId="ADAL" clId="{74402245-DC74-4489-B870-9F32042A8376}" dt="2025-05-07T22:08:43.058" v="12578" actId="14100"/>
          <ac:spMkLst>
            <pc:docMk/>
            <pc:sldMk cId="2032913748" sldId="318"/>
            <ac:spMk id="19" creationId="{6B7171D4-D746-712E-4B63-E095C215B2E7}"/>
          </ac:spMkLst>
        </pc:spChg>
      </pc:sldChg>
      <pc:sldChg chg="del">
        <pc:chgData name="Elan Fullmer" userId="0eae50c6-a0b9-4c7f-aef5-e9d29439d758" providerId="ADAL" clId="{74402245-DC74-4489-B870-9F32042A8376}" dt="2025-05-07T21:30:52.640" v="11800" actId="47"/>
        <pc:sldMkLst>
          <pc:docMk/>
          <pc:sldMk cId="4277037465" sldId="320"/>
        </pc:sldMkLst>
      </pc:sldChg>
      <pc:sldChg chg="addSp modSp mod">
        <pc:chgData name="Elan Fullmer" userId="0eae50c6-a0b9-4c7f-aef5-e9d29439d758" providerId="ADAL" clId="{74402245-DC74-4489-B870-9F32042A8376}" dt="2025-05-07T22:00:43.439" v="12467" actId="20577"/>
        <pc:sldMkLst>
          <pc:docMk/>
          <pc:sldMk cId="2219280518" sldId="348"/>
        </pc:sldMkLst>
        <pc:spChg chg="add mod">
          <ac:chgData name="Elan Fullmer" userId="0eae50c6-a0b9-4c7f-aef5-e9d29439d758" providerId="ADAL" clId="{74402245-DC74-4489-B870-9F32042A8376}" dt="2025-05-07T22:00:41.273" v="12465" actId="20577"/>
          <ac:spMkLst>
            <pc:docMk/>
            <pc:sldMk cId="2219280518" sldId="348"/>
            <ac:spMk id="5" creationId="{463A79A6-3829-F08C-93B6-9111B1DE01ED}"/>
          </ac:spMkLst>
        </pc:spChg>
        <pc:spChg chg="add mod">
          <ac:chgData name="Elan Fullmer" userId="0eae50c6-a0b9-4c7f-aef5-e9d29439d758" providerId="ADAL" clId="{74402245-DC74-4489-B870-9F32042A8376}" dt="2025-05-07T22:00:43.439" v="12467" actId="20577"/>
          <ac:spMkLst>
            <pc:docMk/>
            <pc:sldMk cId="2219280518" sldId="348"/>
            <ac:spMk id="6" creationId="{D9DB97E2-8486-C2A9-F1E3-03D8F75AC1B3}"/>
          </ac:spMkLst>
        </pc:spChg>
        <pc:spChg chg="mod">
          <ac:chgData name="Elan Fullmer" userId="0eae50c6-a0b9-4c7f-aef5-e9d29439d758" providerId="ADAL" clId="{74402245-DC74-4489-B870-9F32042A8376}" dt="2025-05-07T21:41:35.052" v="12075" actId="1076"/>
          <ac:spMkLst>
            <pc:docMk/>
            <pc:sldMk cId="2219280518" sldId="348"/>
            <ac:spMk id="28" creationId="{82DA15B4-E785-C608-277A-53C1AE4E0CCB}"/>
          </ac:spMkLst>
        </pc:spChg>
        <pc:spChg chg="mod">
          <ac:chgData name="Elan Fullmer" userId="0eae50c6-a0b9-4c7f-aef5-e9d29439d758" providerId="ADAL" clId="{74402245-DC74-4489-B870-9F32042A8376}" dt="2025-05-07T21:41:43.337" v="12078" actId="1076"/>
          <ac:spMkLst>
            <pc:docMk/>
            <pc:sldMk cId="2219280518" sldId="348"/>
            <ac:spMk id="29" creationId="{AADAC4C8-7615-EA80-039D-9D1F79F9B66D}"/>
          </ac:spMkLst>
        </pc:spChg>
        <pc:picChg chg="mod">
          <ac:chgData name="Elan Fullmer" userId="0eae50c6-a0b9-4c7f-aef5-e9d29439d758" providerId="ADAL" clId="{74402245-DC74-4489-B870-9F32042A8376}" dt="2025-05-07T18:36:31.649" v="5166" actId="208"/>
          <ac:picMkLst>
            <pc:docMk/>
            <pc:sldMk cId="2219280518" sldId="348"/>
            <ac:picMk id="1026" creationId="{19388091-8CE4-BEDE-8D60-783A53C3758B}"/>
          </ac:picMkLst>
        </pc:picChg>
        <pc:picChg chg="mod">
          <ac:chgData name="Elan Fullmer" userId="0eae50c6-a0b9-4c7f-aef5-e9d29439d758" providerId="ADAL" clId="{74402245-DC74-4489-B870-9F32042A8376}" dt="2025-05-07T18:36:31.649" v="5166" actId="208"/>
          <ac:picMkLst>
            <pc:docMk/>
            <pc:sldMk cId="2219280518" sldId="348"/>
            <ac:picMk id="1028" creationId="{C034E8F1-3760-C691-D1E1-AC77D94DEFF9}"/>
          </ac:picMkLst>
        </pc:picChg>
      </pc:sldChg>
      <pc:sldChg chg="modSp">
        <pc:chgData name="Elan Fullmer" userId="0eae50c6-a0b9-4c7f-aef5-e9d29439d758" providerId="ADAL" clId="{74402245-DC74-4489-B870-9F32042A8376}" dt="2025-05-07T22:05:20.079" v="12510" actId="207"/>
        <pc:sldMkLst>
          <pc:docMk/>
          <pc:sldMk cId="1790224153" sldId="349"/>
        </pc:sldMkLst>
        <pc:graphicFrameChg chg="mod">
          <ac:chgData name="Elan Fullmer" userId="0eae50c6-a0b9-4c7f-aef5-e9d29439d758" providerId="ADAL" clId="{74402245-DC74-4489-B870-9F32042A8376}" dt="2025-05-07T22:05:20.079" v="12510" actId="207"/>
          <ac:graphicFrameMkLst>
            <pc:docMk/>
            <pc:sldMk cId="1790224153" sldId="349"/>
            <ac:graphicFrameMk id="23" creationId="{FCF698B1-FA6F-9020-C619-F5FD73F1F25A}"/>
          </ac:graphicFrameMkLst>
        </pc:graphicFrameChg>
      </pc:sldChg>
      <pc:sldChg chg="addSp delSp modSp mod">
        <pc:chgData name="Elan Fullmer" userId="0eae50c6-a0b9-4c7f-aef5-e9d29439d758" providerId="ADAL" clId="{74402245-DC74-4489-B870-9F32042A8376}" dt="2025-05-07T15:38:25.038" v="79" actId="20577"/>
        <pc:sldMkLst>
          <pc:docMk/>
          <pc:sldMk cId="577158402" sldId="350"/>
        </pc:sldMkLst>
        <pc:spChg chg="mod">
          <ac:chgData name="Elan Fullmer" userId="0eae50c6-a0b9-4c7f-aef5-e9d29439d758" providerId="ADAL" clId="{74402245-DC74-4489-B870-9F32042A8376}" dt="2025-05-07T15:38:21.393" v="65" actId="20577"/>
          <ac:spMkLst>
            <pc:docMk/>
            <pc:sldMk cId="577158402" sldId="350"/>
            <ac:spMk id="18" creationId="{C3C71864-BBD8-BD45-5192-898F62FF14C7}"/>
          </ac:spMkLst>
        </pc:spChg>
        <pc:spChg chg="mod">
          <ac:chgData name="Elan Fullmer" userId="0eae50c6-a0b9-4c7f-aef5-e9d29439d758" providerId="ADAL" clId="{74402245-DC74-4489-B870-9F32042A8376}" dt="2025-05-07T15:38:25.038" v="79" actId="20577"/>
          <ac:spMkLst>
            <pc:docMk/>
            <pc:sldMk cId="577158402" sldId="350"/>
            <ac:spMk id="19" creationId="{FB833C38-BCFD-2CCA-1809-213C19F33661}"/>
          </ac:spMkLst>
        </pc:spChg>
        <pc:spChg chg="del">
          <ac:chgData name="Elan Fullmer" userId="0eae50c6-a0b9-4c7f-aef5-e9d29439d758" providerId="ADAL" clId="{74402245-DC74-4489-B870-9F32042A8376}" dt="2025-05-07T15:32:13.197" v="18" actId="478"/>
          <ac:spMkLst>
            <pc:docMk/>
            <pc:sldMk cId="577158402" sldId="350"/>
            <ac:spMk id="23" creationId="{2979D9E3-744E-2D3C-A922-B8987459C225}"/>
          </ac:spMkLst>
        </pc:spChg>
        <pc:spChg chg="del">
          <ac:chgData name="Elan Fullmer" userId="0eae50c6-a0b9-4c7f-aef5-e9d29439d758" providerId="ADAL" clId="{74402245-DC74-4489-B870-9F32042A8376}" dt="2025-05-07T15:32:45.455" v="31" actId="478"/>
          <ac:spMkLst>
            <pc:docMk/>
            <pc:sldMk cId="577158402" sldId="350"/>
            <ac:spMk id="24" creationId="{B5B0A050-430F-C103-14A7-6A3993CA5438}"/>
          </ac:spMkLst>
        </pc:spChg>
        <pc:picChg chg="add del mod ord">
          <ac:chgData name="Elan Fullmer" userId="0eae50c6-a0b9-4c7f-aef5-e9d29439d758" providerId="ADAL" clId="{74402245-DC74-4489-B870-9F32042A8376}" dt="2025-05-07T15:32:41.795" v="30" actId="1076"/>
          <ac:picMkLst>
            <pc:docMk/>
            <pc:sldMk cId="577158402" sldId="350"/>
            <ac:picMk id="4" creationId="{52D3B6FB-3C30-B63D-3D1F-DE9289B6D09F}"/>
          </ac:picMkLst>
        </pc:picChg>
        <pc:picChg chg="add mod">
          <ac:chgData name="Elan Fullmer" userId="0eae50c6-a0b9-4c7f-aef5-e9d29439d758" providerId="ADAL" clId="{74402245-DC74-4489-B870-9F32042A8376}" dt="2025-05-07T15:37:46.818" v="38" actId="1076"/>
          <ac:picMkLst>
            <pc:docMk/>
            <pc:sldMk cId="577158402" sldId="350"/>
            <ac:picMk id="6" creationId="{8EBF2ED1-72B2-44EA-9722-B04C26F0B4CE}"/>
          </ac:picMkLst>
        </pc:picChg>
        <pc:picChg chg="add del">
          <ac:chgData name="Elan Fullmer" userId="0eae50c6-a0b9-4c7f-aef5-e9d29439d758" providerId="ADAL" clId="{74402245-DC74-4489-B870-9F32042A8376}" dt="2025-05-07T15:32:03.230" v="8" actId="478"/>
          <ac:picMkLst>
            <pc:docMk/>
            <pc:sldMk cId="577158402" sldId="350"/>
            <ac:picMk id="10" creationId="{3188665E-7C37-797B-704F-332C9D5CC444}"/>
          </ac:picMkLst>
        </pc:picChg>
        <pc:picChg chg="del">
          <ac:chgData name="Elan Fullmer" userId="0eae50c6-a0b9-4c7f-aef5-e9d29439d758" providerId="ADAL" clId="{74402245-DC74-4489-B870-9F32042A8376}" dt="2025-05-07T15:32:47.413" v="32" actId="478"/>
          <ac:picMkLst>
            <pc:docMk/>
            <pc:sldMk cId="577158402" sldId="350"/>
            <ac:picMk id="12" creationId="{F8AB3EEE-0862-8C27-9569-ED9507E7A203}"/>
          </ac:picMkLst>
        </pc:picChg>
      </pc:sldChg>
      <pc:sldChg chg="addSp delSp modSp mod">
        <pc:chgData name="Elan Fullmer" userId="0eae50c6-a0b9-4c7f-aef5-e9d29439d758" providerId="ADAL" clId="{74402245-DC74-4489-B870-9F32042A8376}" dt="2025-05-07T22:31:51.768" v="13663" actId="20577"/>
        <pc:sldMkLst>
          <pc:docMk/>
          <pc:sldMk cId="683695402" sldId="351"/>
        </pc:sldMkLst>
        <pc:spChg chg="mod">
          <ac:chgData name="Elan Fullmer" userId="0eae50c6-a0b9-4c7f-aef5-e9d29439d758" providerId="ADAL" clId="{74402245-DC74-4489-B870-9F32042A8376}" dt="2025-05-07T15:42:15.299" v="181" actId="207"/>
          <ac:spMkLst>
            <pc:docMk/>
            <pc:sldMk cId="683695402" sldId="351"/>
            <ac:spMk id="2" creationId="{5F7B49B0-B4A2-C1EA-3233-6257850250C0}"/>
          </ac:spMkLst>
        </pc:spChg>
        <pc:spChg chg="add mod">
          <ac:chgData name="Elan Fullmer" userId="0eae50c6-a0b9-4c7f-aef5-e9d29439d758" providerId="ADAL" clId="{74402245-DC74-4489-B870-9F32042A8376}" dt="2025-05-07T15:57:29.491" v="379"/>
          <ac:spMkLst>
            <pc:docMk/>
            <pc:sldMk cId="683695402" sldId="351"/>
            <ac:spMk id="3" creationId="{8289822D-B894-3B6D-CC89-019CD25AE6C0}"/>
          </ac:spMkLst>
        </pc:spChg>
        <pc:spChg chg="mod">
          <ac:chgData name="Elan Fullmer" userId="0eae50c6-a0b9-4c7f-aef5-e9d29439d758" providerId="ADAL" clId="{74402245-DC74-4489-B870-9F32042A8376}" dt="2025-05-07T22:31:51.768" v="13663" actId="20577"/>
          <ac:spMkLst>
            <pc:docMk/>
            <pc:sldMk cId="683695402" sldId="351"/>
            <ac:spMk id="5" creationId="{DA65D7F8-0CF4-CDE4-93A8-3974646F1367}"/>
          </ac:spMkLst>
        </pc:spChg>
        <pc:spChg chg="add del">
          <ac:chgData name="Elan Fullmer" userId="0eae50c6-a0b9-4c7f-aef5-e9d29439d758" providerId="ADAL" clId="{74402245-DC74-4489-B870-9F32042A8376}" dt="2025-05-07T16:10:40.168" v="926" actId="22"/>
          <ac:spMkLst>
            <pc:docMk/>
            <pc:sldMk cId="683695402" sldId="351"/>
            <ac:spMk id="6" creationId="{713094CB-A9D7-8167-1FE5-EEC92A97C995}"/>
          </ac:spMkLst>
        </pc:spChg>
        <pc:spChg chg="add mod">
          <ac:chgData name="Elan Fullmer" userId="0eae50c6-a0b9-4c7f-aef5-e9d29439d758" providerId="ADAL" clId="{74402245-DC74-4489-B870-9F32042A8376}" dt="2025-05-07T16:14:19.496" v="1088" actId="20577"/>
          <ac:spMkLst>
            <pc:docMk/>
            <pc:sldMk cId="683695402" sldId="351"/>
            <ac:spMk id="7" creationId="{CB2CA0DE-B182-F03C-18F3-36A438076FAB}"/>
          </ac:spMkLst>
        </pc:spChg>
        <pc:spChg chg="add mod">
          <ac:chgData name="Elan Fullmer" userId="0eae50c6-a0b9-4c7f-aef5-e9d29439d758" providerId="ADAL" clId="{74402245-DC74-4489-B870-9F32042A8376}" dt="2025-05-07T16:14:36.890" v="1089" actId="14100"/>
          <ac:spMkLst>
            <pc:docMk/>
            <pc:sldMk cId="683695402" sldId="351"/>
            <ac:spMk id="9" creationId="{3741F839-1A53-DE8C-4AED-270E367F1D0C}"/>
          </ac:spMkLst>
        </pc:spChg>
        <pc:spChg chg="mod">
          <ac:chgData name="Elan Fullmer" userId="0eae50c6-a0b9-4c7f-aef5-e9d29439d758" providerId="ADAL" clId="{74402245-DC74-4489-B870-9F32042A8376}" dt="2025-05-07T21:42:26.066" v="12109" actId="1076"/>
          <ac:spMkLst>
            <pc:docMk/>
            <pc:sldMk cId="683695402" sldId="351"/>
            <ac:spMk id="34" creationId="{3ED94302-C7A4-1B58-61B7-97DF6CCC566B}"/>
          </ac:spMkLst>
        </pc:spChg>
        <pc:spChg chg="mod">
          <ac:chgData name="Elan Fullmer" userId="0eae50c6-a0b9-4c7f-aef5-e9d29439d758" providerId="ADAL" clId="{74402245-DC74-4489-B870-9F32042A8376}" dt="2025-05-07T16:10:50.735" v="934" actId="5793"/>
          <ac:spMkLst>
            <pc:docMk/>
            <pc:sldMk cId="683695402" sldId="351"/>
            <ac:spMk id="38" creationId="{B001B60E-BBBA-40A1-E3ED-9A2F1135639D}"/>
          </ac:spMkLst>
        </pc:spChg>
        <pc:spChg chg="mod">
          <ac:chgData name="Elan Fullmer" userId="0eae50c6-a0b9-4c7f-aef5-e9d29439d758" providerId="ADAL" clId="{74402245-DC74-4489-B870-9F32042A8376}" dt="2025-05-07T21:42:08.107" v="12103" actId="20577"/>
          <ac:spMkLst>
            <pc:docMk/>
            <pc:sldMk cId="683695402" sldId="351"/>
            <ac:spMk id="40" creationId="{31756DB3-44D2-A89E-80D6-AB10F07EF9F1}"/>
          </ac:spMkLst>
        </pc:spChg>
        <pc:picChg chg="mod">
          <ac:chgData name="Elan Fullmer" userId="0eae50c6-a0b9-4c7f-aef5-e9d29439d758" providerId="ADAL" clId="{74402245-DC74-4489-B870-9F32042A8376}" dt="2025-05-07T16:09:27.340" v="907" actId="1076"/>
          <ac:picMkLst>
            <pc:docMk/>
            <pc:sldMk cId="683695402" sldId="351"/>
            <ac:picMk id="8" creationId="{50991AE5-7660-3D4B-DC61-55836048FCF5}"/>
          </ac:picMkLst>
        </pc:picChg>
      </pc:sldChg>
      <pc:sldChg chg="modSp mod">
        <pc:chgData name="Elan Fullmer" userId="0eae50c6-a0b9-4c7f-aef5-e9d29439d758" providerId="ADAL" clId="{74402245-DC74-4489-B870-9F32042A8376}" dt="2025-05-07T20:09:11.788" v="7793" actId="207"/>
        <pc:sldMkLst>
          <pc:docMk/>
          <pc:sldMk cId="704809552" sldId="352"/>
        </pc:sldMkLst>
        <pc:spChg chg="mod">
          <ac:chgData name="Elan Fullmer" userId="0eae50c6-a0b9-4c7f-aef5-e9d29439d758" providerId="ADAL" clId="{74402245-DC74-4489-B870-9F32042A8376}" dt="2025-05-07T16:23:53.519" v="1411" actId="20577"/>
          <ac:spMkLst>
            <pc:docMk/>
            <pc:sldMk cId="704809552" sldId="352"/>
            <ac:spMk id="26" creationId="{142E9C55-2143-BFE0-A13A-276D8F6C9A3D}"/>
          </ac:spMkLst>
        </pc:spChg>
        <pc:spChg chg="mod">
          <ac:chgData name="Elan Fullmer" userId="0eae50c6-a0b9-4c7f-aef5-e9d29439d758" providerId="ADAL" clId="{74402245-DC74-4489-B870-9F32042A8376}" dt="2025-05-07T15:41:27.722" v="178" actId="207"/>
          <ac:spMkLst>
            <pc:docMk/>
            <pc:sldMk cId="704809552" sldId="352"/>
            <ac:spMk id="51" creationId="{F00348E1-8AED-D5E5-2754-2E98BADDC8D8}"/>
          </ac:spMkLst>
        </pc:spChg>
        <pc:graphicFrameChg chg="mod modGraphic">
          <ac:chgData name="Elan Fullmer" userId="0eae50c6-a0b9-4c7f-aef5-e9d29439d758" providerId="ADAL" clId="{74402245-DC74-4489-B870-9F32042A8376}" dt="2025-05-07T20:09:11.788" v="7793" actId="207"/>
          <ac:graphicFrameMkLst>
            <pc:docMk/>
            <pc:sldMk cId="704809552" sldId="352"/>
            <ac:graphicFrameMk id="32" creationId="{728CDA2A-0803-0C2C-89E0-BF26663EA634}"/>
          </ac:graphicFrameMkLst>
        </pc:graphicFrameChg>
      </pc:sldChg>
      <pc:sldChg chg="addSp delSp modSp mod ord">
        <pc:chgData name="Elan Fullmer" userId="0eae50c6-a0b9-4c7f-aef5-e9d29439d758" providerId="ADAL" clId="{74402245-DC74-4489-B870-9F32042A8376}" dt="2025-05-07T22:06:42.707" v="12546" actId="20577"/>
        <pc:sldMkLst>
          <pc:docMk/>
          <pc:sldMk cId="2793845707" sldId="353"/>
        </pc:sldMkLst>
        <pc:spChg chg="mod">
          <ac:chgData name="Elan Fullmer" userId="0eae50c6-a0b9-4c7f-aef5-e9d29439d758" providerId="ADAL" clId="{74402245-DC74-4489-B870-9F32042A8376}" dt="2025-05-07T22:06:42.707" v="12546" actId="20577"/>
          <ac:spMkLst>
            <pc:docMk/>
            <pc:sldMk cId="2793845707" sldId="353"/>
            <ac:spMk id="2" creationId="{01D393EE-742E-BDA0-A8D1-52AE37B73B8E}"/>
          </ac:spMkLst>
        </pc:spChg>
        <pc:spChg chg="add mod">
          <ac:chgData name="Elan Fullmer" userId="0eae50c6-a0b9-4c7f-aef5-e9d29439d758" providerId="ADAL" clId="{74402245-DC74-4489-B870-9F32042A8376}" dt="2025-05-07T20:08:10.034" v="7777"/>
          <ac:spMkLst>
            <pc:docMk/>
            <pc:sldMk cId="2793845707" sldId="353"/>
            <ac:spMk id="3" creationId="{FBEB20DA-C656-168D-A47B-6667A631EB2D}"/>
          </ac:spMkLst>
        </pc:spChg>
        <pc:spChg chg="mod">
          <ac:chgData name="Elan Fullmer" userId="0eae50c6-a0b9-4c7f-aef5-e9d29439d758" providerId="ADAL" clId="{74402245-DC74-4489-B870-9F32042A8376}" dt="2025-05-07T20:11:54.552" v="7812" actId="20577"/>
          <ac:spMkLst>
            <pc:docMk/>
            <pc:sldMk cId="2793845707" sldId="353"/>
            <ac:spMk id="6" creationId="{0B2727A1-9B06-31B4-2195-D2F0D2D231AA}"/>
          </ac:spMkLst>
        </pc:spChg>
        <pc:spChg chg="del">
          <ac:chgData name="Elan Fullmer" userId="0eae50c6-a0b9-4c7f-aef5-e9d29439d758" providerId="ADAL" clId="{74402245-DC74-4489-B870-9F32042A8376}" dt="2025-05-07T20:07:57.238" v="7771" actId="478"/>
          <ac:spMkLst>
            <pc:docMk/>
            <pc:sldMk cId="2793845707" sldId="353"/>
            <ac:spMk id="17" creationId="{1895BE29-E1FB-292B-2A8C-6BFF55DEB75D}"/>
          </ac:spMkLst>
        </pc:spChg>
        <pc:spChg chg="mod">
          <ac:chgData name="Elan Fullmer" userId="0eae50c6-a0b9-4c7f-aef5-e9d29439d758" providerId="ADAL" clId="{74402245-DC74-4489-B870-9F32042A8376}" dt="2025-05-07T20:05:14.260" v="7615" actId="207"/>
          <ac:spMkLst>
            <pc:docMk/>
            <pc:sldMk cId="2793845707" sldId="353"/>
            <ac:spMk id="18" creationId="{AF20374C-BB48-D91D-F42F-508123F8715A}"/>
          </ac:spMkLst>
        </pc:spChg>
        <pc:spChg chg="mod">
          <ac:chgData name="Elan Fullmer" userId="0eae50c6-a0b9-4c7f-aef5-e9d29439d758" providerId="ADAL" clId="{74402245-DC74-4489-B870-9F32042A8376}" dt="2025-05-07T20:05:11.557" v="7614" actId="207"/>
          <ac:spMkLst>
            <pc:docMk/>
            <pc:sldMk cId="2793845707" sldId="353"/>
            <ac:spMk id="19" creationId="{B2216202-057A-71E2-E34C-FA0AB816FAC9}"/>
          </ac:spMkLst>
        </pc:spChg>
        <pc:spChg chg="mod">
          <ac:chgData name="Elan Fullmer" userId="0eae50c6-a0b9-4c7f-aef5-e9d29439d758" providerId="ADAL" clId="{74402245-DC74-4489-B870-9F32042A8376}" dt="2025-05-07T20:05:19.417" v="7629" actId="20577"/>
          <ac:spMkLst>
            <pc:docMk/>
            <pc:sldMk cId="2793845707" sldId="353"/>
            <ac:spMk id="20" creationId="{B8FC3AA3-F2D8-37DC-8623-BD981B948E7D}"/>
          </ac:spMkLst>
        </pc:spChg>
        <pc:spChg chg="mod">
          <ac:chgData name="Elan Fullmer" userId="0eae50c6-a0b9-4c7f-aef5-e9d29439d758" providerId="ADAL" clId="{74402245-DC74-4489-B870-9F32042A8376}" dt="2025-05-07T21:43:30.344" v="12142" actId="20577"/>
          <ac:spMkLst>
            <pc:docMk/>
            <pc:sldMk cId="2793845707" sldId="353"/>
            <ac:spMk id="39" creationId="{8C028EA6-A2B5-EE51-6531-99EA12D31608}"/>
          </ac:spMkLst>
        </pc:spChg>
        <pc:spChg chg="mod">
          <ac:chgData name="Elan Fullmer" userId="0eae50c6-a0b9-4c7f-aef5-e9d29439d758" providerId="ADAL" clId="{74402245-DC74-4489-B870-9F32042A8376}" dt="2025-05-07T21:43:27.977" v="12140" actId="20577"/>
          <ac:spMkLst>
            <pc:docMk/>
            <pc:sldMk cId="2793845707" sldId="353"/>
            <ac:spMk id="41" creationId="{CACAF53D-9129-049E-7259-FCEBAB62802A}"/>
          </ac:spMkLst>
        </pc:spChg>
        <pc:picChg chg="mod">
          <ac:chgData name="Elan Fullmer" userId="0eae50c6-a0b9-4c7f-aef5-e9d29439d758" providerId="ADAL" clId="{74402245-DC74-4489-B870-9F32042A8376}" dt="2025-05-07T18:36:24.249" v="5165" actId="208"/>
          <ac:picMkLst>
            <pc:docMk/>
            <pc:sldMk cId="2793845707" sldId="353"/>
            <ac:picMk id="5" creationId="{D77EAEF3-4CAA-3CA2-C237-78E0464F3087}"/>
          </ac:picMkLst>
        </pc:picChg>
      </pc:sldChg>
      <pc:sldChg chg="addSp delSp modSp mod ord">
        <pc:chgData name="Elan Fullmer" userId="0eae50c6-a0b9-4c7f-aef5-e9d29439d758" providerId="ADAL" clId="{74402245-DC74-4489-B870-9F32042A8376}" dt="2025-05-07T22:01:45.411" v="12474" actId="13926"/>
        <pc:sldMkLst>
          <pc:docMk/>
          <pc:sldMk cId="3162470557" sldId="354"/>
        </pc:sldMkLst>
        <pc:spChg chg="mod">
          <ac:chgData name="Elan Fullmer" userId="0eae50c6-a0b9-4c7f-aef5-e9d29439d758" providerId="ADAL" clId="{74402245-DC74-4489-B870-9F32042A8376}" dt="2025-05-07T18:32:44.223" v="4772" actId="20577"/>
          <ac:spMkLst>
            <pc:docMk/>
            <pc:sldMk cId="3162470557" sldId="354"/>
            <ac:spMk id="2" creationId="{3A344634-2A5C-68B6-2D63-341D17A42D5E}"/>
          </ac:spMkLst>
        </pc:spChg>
        <pc:spChg chg="add del mod">
          <ac:chgData name="Elan Fullmer" userId="0eae50c6-a0b9-4c7f-aef5-e9d29439d758" providerId="ADAL" clId="{74402245-DC74-4489-B870-9F32042A8376}" dt="2025-05-07T16:53:46.733" v="2278"/>
          <ac:spMkLst>
            <pc:docMk/>
            <pc:sldMk cId="3162470557" sldId="354"/>
            <ac:spMk id="3" creationId="{04C89F3B-6B1B-2D4E-7688-6D16696F6F25}"/>
          </ac:spMkLst>
        </pc:spChg>
        <pc:spChg chg="add del mod">
          <ac:chgData name="Elan Fullmer" userId="0eae50c6-a0b9-4c7f-aef5-e9d29439d758" providerId="ADAL" clId="{74402245-DC74-4489-B870-9F32042A8376}" dt="2025-05-07T17:16:02.349" v="3126" actId="478"/>
          <ac:spMkLst>
            <pc:docMk/>
            <pc:sldMk cId="3162470557" sldId="354"/>
            <ac:spMk id="4" creationId="{1D09545A-6426-0DE6-60D5-3273BBF7C671}"/>
          </ac:spMkLst>
        </pc:spChg>
        <pc:spChg chg="add mod">
          <ac:chgData name="Elan Fullmer" userId="0eae50c6-a0b9-4c7f-aef5-e9d29439d758" providerId="ADAL" clId="{74402245-DC74-4489-B870-9F32042A8376}" dt="2025-05-07T18:09:51.082" v="4311" actId="14100"/>
          <ac:spMkLst>
            <pc:docMk/>
            <pc:sldMk cId="3162470557" sldId="354"/>
            <ac:spMk id="5" creationId="{94846C85-4240-2791-26F6-CB5F70CAF84D}"/>
          </ac:spMkLst>
        </pc:spChg>
        <pc:spChg chg="add del mod">
          <ac:chgData name="Elan Fullmer" userId="0eae50c6-a0b9-4c7f-aef5-e9d29439d758" providerId="ADAL" clId="{74402245-DC74-4489-B870-9F32042A8376}" dt="2025-05-07T17:20:41.174" v="3148" actId="478"/>
          <ac:spMkLst>
            <pc:docMk/>
            <pc:sldMk cId="3162470557" sldId="354"/>
            <ac:spMk id="6" creationId="{6063E12C-9054-6CE9-3E7B-D3C424536377}"/>
          </ac:spMkLst>
        </pc:spChg>
        <pc:spChg chg="add del mod">
          <ac:chgData name="Elan Fullmer" userId="0eae50c6-a0b9-4c7f-aef5-e9d29439d758" providerId="ADAL" clId="{74402245-DC74-4489-B870-9F32042A8376}" dt="2025-05-07T17:20:42.333" v="3149" actId="478"/>
          <ac:spMkLst>
            <pc:docMk/>
            <pc:sldMk cId="3162470557" sldId="354"/>
            <ac:spMk id="8" creationId="{792904B1-E749-663A-2972-6A9EECD8913A}"/>
          </ac:spMkLst>
        </pc:spChg>
        <pc:spChg chg="add del mod">
          <ac:chgData name="Elan Fullmer" userId="0eae50c6-a0b9-4c7f-aef5-e9d29439d758" providerId="ADAL" clId="{74402245-DC74-4489-B870-9F32042A8376}" dt="2025-05-07T18:10:49.749" v="4337" actId="478"/>
          <ac:spMkLst>
            <pc:docMk/>
            <pc:sldMk cId="3162470557" sldId="354"/>
            <ac:spMk id="9" creationId="{27218B7E-6A3D-827D-FCB4-775F0089B548}"/>
          </ac:spMkLst>
        </pc:spChg>
        <pc:spChg chg="add del mod">
          <ac:chgData name="Elan Fullmer" userId="0eae50c6-a0b9-4c7f-aef5-e9d29439d758" providerId="ADAL" clId="{74402245-DC74-4489-B870-9F32042A8376}" dt="2025-05-07T17:21:03.318" v="3164" actId="478"/>
          <ac:spMkLst>
            <pc:docMk/>
            <pc:sldMk cId="3162470557" sldId="354"/>
            <ac:spMk id="12" creationId="{B150DD68-332B-4C2C-F3A3-D77088F1F324}"/>
          </ac:spMkLst>
        </pc:spChg>
        <pc:spChg chg="add del mod">
          <ac:chgData name="Elan Fullmer" userId="0eae50c6-a0b9-4c7f-aef5-e9d29439d758" providerId="ADAL" clId="{74402245-DC74-4489-B870-9F32042A8376}" dt="2025-05-07T17:20:39.214" v="3147"/>
          <ac:spMkLst>
            <pc:docMk/>
            <pc:sldMk cId="3162470557" sldId="354"/>
            <ac:spMk id="16" creationId="{0D0F5726-AE8F-FB84-AB90-A1EC7E600FCA}"/>
          </ac:spMkLst>
        </pc:spChg>
        <pc:spChg chg="del">
          <ac:chgData name="Elan Fullmer" userId="0eae50c6-a0b9-4c7f-aef5-e9d29439d758" providerId="ADAL" clId="{74402245-DC74-4489-B870-9F32042A8376}" dt="2025-05-07T20:07:53.234" v="7769" actId="478"/>
          <ac:spMkLst>
            <pc:docMk/>
            <pc:sldMk cId="3162470557" sldId="354"/>
            <ac:spMk id="17" creationId="{B76D26FB-56D1-42FB-C232-17C21AEA7024}"/>
          </ac:spMkLst>
        </pc:spChg>
        <pc:spChg chg="mod">
          <ac:chgData name="Elan Fullmer" userId="0eae50c6-a0b9-4c7f-aef5-e9d29439d758" providerId="ADAL" clId="{74402245-DC74-4489-B870-9F32042A8376}" dt="2025-05-07T20:06:15.830" v="7664" actId="207"/>
          <ac:spMkLst>
            <pc:docMk/>
            <pc:sldMk cId="3162470557" sldId="354"/>
            <ac:spMk id="18" creationId="{38FA272E-AC96-17E3-6E91-4B5C50A2487E}"/>
          </ac:spMkLst>
        </pc:spChg>
        <pc:spChg chg="mod">
          <ac:chgData name="Elan Fullmer" userId="0eae50c6-a0b9-4c7f-aef5-e9d29439d758" providerId="ADAL" clId="{74402245-DC74-4489-B870-9F32042A8376}" dt="2025-05-07T16:48:16.663" v="2200" actId="20577"/>
          <ac:spMkLst>
            <pc:docMk/>
            <pc:sldMk cId="3162470557" sldId="354"/>
            <ac:spMk id="19" creationId="{A4B6BF17-8776-AACE-DD2C-CA5FFF7054C9}"/>
          </ac:spMkLst>
        </pc:spChg>
        <pc:spChg chg="mod">
          <ac:chgData name="Elan Fullmer" userId="0eae50c6-a0b9-4c7f-aef5-e9d29439d758" providerId="ADAL" clId="{74402245-DC74-4489-B870-9F32042A8376}" dt="2025-05-07T20:06:18.601" v="7665" actId="207"/>
          <ac:spMkLst>
            <pc:docMk/>
            <pc:sldMk cId="3162470557" sldId="354"/>
            <ac:spMk id="20" creationId="{49B08BCF-65AB-6C3B-B631-4097E47A87CF}"/>
          </ac:spMkLst>
        </pc:spChg>
        <pc:spChg chg="del mod">
          <ac:chgData name="Elan Fullmer" userId="0eae50c6-a0b9-4c7f-aef5-e9d29439d758" providerId="ADAL" clId="{74402245-DC74-4489-B870-9F32042A8376}" dt="2025-05-07T17:23:54.565" v="3185" actId="478"/>
          <ac:spMkLst>
            <pc:docMk/>
            <pc:sldMk cId="3162470557" sldId="354"/>
            <ac:spMk id="23" creationId="{3F0957C3-D602-2200-E7BF-5268313B2699}"/>
          </ac:spMkLst>
        </pc:spChg>
        <pc:spChg chg="del mod">
          <ac:chgData name="Elan Fullmer" userId="0eae50c6-a0b9-4c7f-aef5-e9d29439d758" providerId="ADAL" clId="{74402245-DC74-4489-B870-9F32042A8376}" dt="2025-05-07T17:23:49.117" v="3180" actId="478"/>
          <ac:spMkLst>
            <pc:docMk/>
            <pc:sldMk cId="3162470557" sldId="354"/>
            <ac:spMk id="24" creationId="{D16177D2-14FA-F64B-1F6A-92FD966C3F0E}"/>
          </ac:spMkLst>
        </pc:spChg>
        <pc:spChg chg="mod">
          <ac:chgData name="Elan Fullmer" userId="0eae50c6-a0b9-4c7f-aef5-e9d29439d758" providerId="ADAL" clId="{74402245-DC74-4489-B870-9F32042A8376}" dt="2025-05-07T17:32:02.359" v="3405" actId="207"/>
          <ac:spMkLst>
            <pc:docMk/>
            <pc:sldMk cId="3162470557" sldId="354"/>
            <ac:spMk id="25" creationId="{7760C675-5924-7672-A860-CA53A2F7E195}"/>
          </ac:spMkLst>
        </pc:spChg>
        <pc:spChg chg="del mod">
          <ac:chgData name="Elan Fullmer" userId="0eae50c6-a0b9-4c7f-aef5-e9d29439d758" providerId="ADAL" clId="{74402245-DC74-4489-B870-9F32042A8376}" dt="2025-05-07T17:23:52.108" v="3183" actId="478"/>
          <ac:spMkLst>
            <pc:docMk/>
            <pc:sldMk cId="3162470557" sldId="354"/>
            <ac:spMk id="26" creationId="{3F783DEE-CDB1-FD68-F270-FBA60BE12E64}"/>
          </ac:spMkLst>
        </pc:spChg>
        <pc:spChg chg="mod">
          <ac:chgData name="Elan Fullmer" userId="0eae50c6-a0b9-4c7f-aef5-e9d29439d758" providerId="ADAL" clId="{74402245-DC74-4489-B870-9F32042A8376}" dt="2025-05-07T17:29:01.719" v="3357" actId="207"/>
          <ac:spMkLst>
            <pc:docMk/>
            <pc:sldMk cId="3162470557" sldId="354"/>
            <ac:spMk id="27" creationId="{57405840-9589-D800-B578-D367219BD3E2}"/>
          </ac:spMkLst>
        </pc:spChg>
        <pc:spChg chg="del mod">
          <ac:chgData name="Elan Fullmer" userId="0eae50c6-a0b9-4c7f-aef5-e9d29439d758" providerId="ADAL" clId="{74402245-DC74-4489-B870-9F32042A8376}" dt="2025-05-07T17:23:53.384" v="3184" actId="478"/>
          <ac:spMkLst>
            <pc:docMk/>
            <pc:sldMk cId="3162470557" sldId="354"/>
            <ac:spMk id="28" creationId="{8CC9B2F3-8FD6-0C22-22CB-5AE96A3536C1}"/>
          </ac:spMkLst>
        </pc:spChg>
        <pc:spChg chg="mod">
          <ac:chgData name="Elan Fullmer" userId="0eae50c6-a0b9-4c7f-aef5-e9d29439d758" providerId="ADAL" clId="{74402245-DC74-4489-B870-9F32042A8376}" dt="2025-05-07T17:29:01.719" v="3357" actId="207"/>
          <ac:spMkLst>
            <pc:docMk/>
            <pc:sldMk cId="3162470557" sldId="354"/>
            <ac:spMk id="29" creationId="{67EAD573-0DC1-DB7A-595C-DFFAC6CCA6C1}"/>
          </ac:spMkLst>
        </pc:spChg>
        <pc:spChg chg="add del mod">
          <ac:chgData name="Elan Fullmer" userId="0eae50c6-a0b9-4c7f-aef5-e9d29439d758" providerId="ADAL" clId="{74402245-DC74-4489-B870-9F32042A8376}" dt="2025-05-07T17:25:27.047" v="3207" actId="478"/>
          <ac:spMkLst>
            <pc:docMk/>
            <pc:sldMk cId="3162470557" sldId="354"/>
            <ac:spMk id="30" creationId="{2A68B2F5-F2E1-F0D4-5EB8-4D0CD5989E3C}"/>
          </ac:spMkLst>
        </pc:spChg>
        <pc:spChg chg="add mod">
          <ac:chgData name="Elan Fullmer" userId="0eae50c6-a0b9-4c7f-aef5-e9d29439d758" providerId="ADAL" clId="{74402245-DC74-4489-B870-9F32042A8376}" dt="2025-05-07T18:06:22.702" v="4255" actId="1076"/>
          <ac:spMkLst>
            <pc:docMk/>
            <pc:sldMk cId="3162470557" sldId="354"/>
            <ac:spMk id="31" creationId="{04D704F3-9FD5-E574-CAD4-F311BCFF9CA4}"/>
          </ac:spMkLst>
        </pc:spChg>
        <pc:spChg chg="add mod">
          <ac:chgData name="Elan Fullmer" userId="0eae50c6-a0b9-4c7f-aef5-e9d29439d758" providerId="ADAL" clId="{74402245-DC74-4489-B870-9F32042A8376}" dt="2025-05-07T18:21:47.613" v="4541" actId="20577"/>
          <ac:spMkLst>
            <pc:docMk/>
            <pc:sldMk cId="3162470557" sldId="354"/>
            <ac:spMk id="33" creationId="{B256EC63-0187-980B-C7EB-61DC516500A5}"/>
          </ac:spMkLst>
        </pc:spChg>
        <pc:spChg chg="add mod">
          <ac:chgData name="Elan Fullmer" userId="0eae50c6-a0b9-4c7f-aef5-e9d29439d758" providerId="ADAL" clId="{74402245-DC74-4489-B870-9F32042A8376}" dt="2025-05-07T22:01:45.411" v="12474" actId="13926"/>
          <ac:spMkLst>
            <pc:docMk/>
            <pc:sldMk cId="3162470557" sldId="354"/>
            <ac:spMk id="39" creationId="{B21DED64-721E-FFCE-7258-3225F4791D41}"/>
          </ac:spMkLst>
        </pc:spChg>
        <pc:spChg chg="add mod ord">
          <ac:chgData name="Elan Fullmer" userId="0eae50c6-a0b9-4c7f-aef5-e9d29439d758" providerId="ADAL" clId="{74402245-DC74-4489-B870-9F32042A8376}" dt="2025-05-07T19:34:52.016" v="6717" actId="14100"/>
          <ac:spMkLst>
            <pc:docMk/>
            <pc:sldMk cId="3162470557" sldId="354"/>
            <ac:spMk id="40" creationId="{637EC063-DF34-81C7-88D8-1A95B8DCEFCB}"/>
          </ac:spMkLst>
        </pc:spChg>
        <pc:spChg chg="add mod">
          <ac:chgData name="Elan Fullmer" userId="0eae50c6-a0b9-4c7f-aef5-e9d29439d758" providerId="ADAL" clId="{74402245-DC74-4489-B870-9F32042A8376}" dt="2025-05-07T19:34:57.324" v="6720" actId="14100"/>
          <ac:spMkLst>
            <pc:docMk/>
            <pc:sldMk cId="3162470557" sldId="354"/>
            <ac:spMk id="41" creationId="{6332F190-A119-C3F8-CE40-87C29269A423}"/>
          </ac:spMkLst>
        </pc:spChg>
        <pc:spChg chg="add del mod">
          <ac:chgData name="Elan Fullmer" userId="0eae50c6-a0b9-4c7f-aef5-e9d29439d758" providerId="ADAL" clId="{74402245-DC74-4489-B870-9F32042A8376}" dt="2025-05-07T18:10:07.728" v="4317" actId="1076"/>
          <ac:spMkLst>
            <pc:docMk/>
            <pc:sldMk cId="3162470557" sldId="354"/>
            <ac:spMk id="42" creationId="{C4930961-4E7E-1F3E-D8D9-0E48040EEA5F}"/>
          </ac:spMkLst>
        </pc:spChg>
        <pc:spChg chg="add mod">
          <ac:chgData name="Elan Fullmer" userId="0eae50c6-a0b9-4c7f-aef5-e9d29439d758" providerId="ADAL" clId="{74402245-DC74-4489-B870-9F32042A8376}" dt="2025-05-07T18:40:45.896" v="5220" actId="1076"/>
          <ac:spMkLst>
            <pc:docMk/>
            <pc:sldMk cId="3162470557" sldId="354"/>
            <ac:spMk id="43" creationId="{2F7B642A-445C-9195-B79B-CF93F97A923F}"/>
          </ac:spMkLst>
        </pc:spChg>
        <pc:spChg chg="add mod">
          <ac:chgData name="Elan Fullmer" userId="0eae50c6-a0b9-4c7f-aef5-e9d29439d758" providerId="ADAL" clId="{74402245-DC74-4489-B870-9F32042A8376}" dt="2025-05-07T19:34:44.239" v="6715" actId="404"/>
          <ac:spMkLst>
            <pc:docMk/>
            <pc:sldMk cId="3162470557" sldId="354"/>
            <ac:spMk id="45" creationId="{B7CA9D71-0291-4236-8E3D-96723FAB2E87}"/>
          </ac:spMkLst>
        </pc:spChg>
        <pc:spChg chg="add mod">
          <ac:chgData name="Elan Fullmer" userId="0eae50c6-a0b9-4c7f-aef5-e9d29439d758" providerId="ADAL" clId="{74402245-DC74-4489-B870-9F32042A8376}" dt="2025-05-07T19:34:59.627" v="6721" actId="14100"/>
          <ac:spMkLst>
            <pc:docMk/>
            <pc:sldMk cId="3162470557" sldId="354"/>
            <ac:spMk id="46" creationId="{DD7A4456-EF3B-26DF-37A8-67D229E44C31}"/>
          </ac:spMkLst>
        </pc:spChg>
        <pc:spChg chg="add mod">
          <ac:chgData name="Elan Fullmer" userId="0eae50c6-a0b9-4c7f-aef5-e9d29439d758" providerId="ADAL" clId="{74402245-DC74-4489-B870-9F32042A8376}" dt="2025-05-07T18:36:05.907" v="5161" actId="1076"/>
          <ac:spMkLst>
            <pc:docMk/>
            <pc:sldMk cId="3162470557" sldId="354"/>
            <ac:spMk id="47" creationId="{F3E51E87-D0E7-5ED0-2A79-94DF4C7FCD1F}"/>
          </ac:spMkLst>
        </pc:spChg>
        <pc:spChg chg="add mod">
          <ac:chgData name="Elan Fullmer" userId="0eae50c6-a0b9-4c7f-aef5-e9d29439d758" providerId="ADAL" clId="{74402245-DC74-4489-B870-9F32042A8376}" dt="2025-05-07T18:10:45.334" v="4332" actId="113"/>
          <ac:spMkLst>
            <pc:docMk/>
            <pc:sldMk cId="3162470557" sldId="354"/>
            <ac:spMk id="48" creationId="{6F36D872-E020-50CA-F5C4-4719B94BDA87}"/>
          </ac:spMkLst>
        </pc:spChg>
        <pc:spChg chg="add mod">
          <ac:chgData name="Elan Fullmer" userId="0eae50c6-a0b9-4c7f-aef5-e9d29439d758" providerId="ADAL" clId="{74402245-DC74-4489-B870-9F32042A8376}" dt="2025-05-07T21:33:13.666" v="11817" actId="20577"/>
          <ac:spMkLst>
            <pc:docMk/>
            <pc:sldMk cId="3162470557" sldId="354"/>
            <ac:spMk id="50" creationId="{8AFA4C30-D44A-A231-C951-B30C5692FFC1}"/>
          </ac:spMkLst>
        </pc:spChg>
        <pc:spChg chg="add del mod">
          <ac:chgData name="Elan Fullmer" userId="0eae50c6-a0b9-4c7f-aef5-e9d29439d758" providerId="ADAL" clId="{74402245-DC74-4489-B870-9F32042A8376}" dt="2025-05-07T17:58:42.727" v="4118" actId="478"/>
          <ac:spMkLst>
            <pc:docMk/>
            <pc:sldMk cId="3162470557" sldId="354"/>
            <ac:spMk id="54" creationId="{158136F2-D993-1DA3-A33C-53F876AD7A40}"/>
          </ac:spMkLst>
        </pc:spChg>
        <pc:spChg chg="add del">
          <ac:chgData name="Elan Fullmer" userId="0eae50c6-a0b9-4c7f-aef5-e9d29439d758" providerId="ADAL" clId="{74402245-DC74-4489-B870-9F32042A8376}" dt="2025-05-07T17:59:07.934" v="4120" actId="478"/>
          <ac:spMkLst>
            <pc:docMk/>
            <pc:sldMk cId="3162470557" sldId="354"/>
            <ac:spMk id="55" creationId="{0EBDA918-2231-ACCA-54FE-37DE06D5BB06}"/>
          </ac:spMkLst>
        </pc:spChg>
        <pc:spChg chg="add del mod">
          <ac:chgData name="Elan Fullmer" userId="0eae50c6-a0b9-4c7f-aef5-e9d29439d758" providerId="ADAL" clId="{74402245-DC74-4489-B870-9F32042A8376}" dt="2025-05-07T18:02:54.581" v="4197" actId="478"/>
          <ac:spMkLst>
            <pc:docMk/>
            <pc:sldMk cId="3162470557" sldId="354"/>
            <ac:spMk id="57" creationId="{21F44C2D-B797-2F02-E519-D61F12FBD9FF}"/>
          </ac:spMkLst>
        </pc:spChg>
        <pc:spChg chg="add del mod">
          <ac:chgData name="Elan Fullmer" userId="0eae50c6-a0b9-4c7f-aef5-e9d29439d758" providerId="ADAL" clId="{74402245-DC74-4489-B870-9F32042A8376}" dt="2025-05-07T18:00:44.418" v="4145" actId="478"/>
          <ac:spMkLst>
            <pc:docMk/>
            <pc:sldMk cId="3162470557" sldId="354"/>
            <ac:spMk id="58" creationId="{7CD346E1-F898-C571-C08C-9C2DEE07E1B2}"/>
          </ac:spMkLst>
        </pc:spChg>
        <pc:spChg chg="add del mod">
          <ac:chgData name="Elan Fullmer" userId="0eae50c6-a0b9-4c7f-aef5-e9d29439d758" providerId="ADAL" clId="{74402245-DC74-4489-B870-9F32042A8376}" dt="2025-05-07T18:01:18.241" v="4160" actId="478"/>
          <ac:spMkLst>
            <pc:docMk/>
            <pc:sldMk cId="3162470557" sldId="354"/>
            <ac:spMk id="59" creationId="{2CBA2EBC-2543-DABD-1A7F-8A974313939D}"/>
          </ac:spMkLst>
        </pc:spChg>
        <pc:spChg chg="add del mod">
          <ac:chgData name="Elan Fullmer" userId="0eae50c6-a0b9-4c7f-aef5-e9d29439d758" providerId="ADAL" clId="{74402245-DC74-4489-B870-9F32042A8376}" dt="2025-05-07T18:02:54.079" v="4196" actId="478"/>
          <ac:spMkLst>
            <pc:docMk/>
            <pc:sldMk cId="3162470557" sldId="354"/>
            <ac:spMk id="60" creationId="{76BB9B64-E7AA-368F-0C4B-F23D0C0262CE}"/>
          </ac:spMkLst>
        </pc:spChg>
        <pc:spChg chg="add mod">
          <ac:chgData name="Elan Fullmer" userId="0eae50c6-a0b9-4c7f-aef5-e9d29439d758" providerId="ADAL" clId="{74402245-DC74-4489-B870-9F32042A8376}" dt="2025-05-07T18:02:05.003" v="4179" actId="1076"/>
          <ac:spMkLst>
            <pc:docMk/>
            <pc:sldMk cId="3162470557" sldId="354"/>
            <ac:spMk id="61" creationId="{B4A6E996-951B-132C-EEFA-BBB1038B8D24}"/>
          </ac:spMkLst>
        </pc:spChg>
        <pc:spChg chg="add mod">
          <ac:chgData name="Elan Fullmer" userId="0eae50c6-a0b9-4c7f-aef5-e9d29439d758" providerId="ADAL" clId="{74402245-DC74-4489-B870-9F32042A8376}" dt="2025-05-07T18:02:27.734" v="4186" actId="571"/>
          <ac:spMkLst>
            <pc:docMk/>
            <pc:sldMk cId="3162470557" sldId="354"/>
            <ac:spMk id="62" creationId="{5284C1F7-1712-4DD8-F8FF-8191DC9C8A12}"/>
          </ac:spMkLst>
        </pc:spChg>
        <pc:spChg chg="add mod">
          <ac:chgData name="Elan Fullmer" userId="0eae50c6-a0b9-4c7f-aef5-e9d29439d758" providerId="ADAL" clId="{74402245-DC74-4489-B870-9F32042A8376}" dt="2025-05-07T18:02:27.734" v="4186" actId="571"/>
          <ac:spMkLst>
            <pc:docMk/>
            <pc:sldMk cId="3162470557" sldId="354"/>
            <ac:spMk id="63" creationId="{2FB249DB-B0BB-3F78-3A50-598BBF05F921}"/>
          </ac:spMkLst>
        </pc:spChg>
        <pc:spChg chg="add mod">
          <ac:chgData name="Elan Fullmer" userId="0eae50c6-a0b9-4c7f-aef5-e9d29439d758" providerId="ADAL" clId="{74402245-DC74-4489-B870-9F32042A8376}" dt="2025-05-07T18:02:27.734" v="4186" actId="571"/>
          <ac:spMkLst>
            <pc:docMk/>
            <pc:sldMk cId="3162470557" sldId="354"/>
            <ac:spMk id="64" creationId="{50221915-3B1A-D351-09FC-121CED59C837}"/>
          </ac:spMkLst>
        </pc:spChg>
        <pc:spChg chg="add del mod ord">
          <ac:chgData name="Elan Fullmer" userId="0eae50c6-a0b9-4c7f-aef5-e9d29439d758" providerId="ADAL" clId="{74402245-DC74-4489-B870-9F32042A8376}" dt="2025-05-07T18:06:04.518" v="4254" actId="478"/>
          <ac:spMkLst>
            <pc:docMk/>
            <pc:sldMk cId="3162470557" sldId="354"/>
            <ac:spMk id="65" creationId="{9BDBE4E3-2166-1F2E-FCD6-A8E0A400A00F}"/>
          </ac:spMkLst>
        </pc:spChg>
        <pc:spChg chg="add del mod ord">
          <ac:chgData name="Elan Fullmer" userId="0eae50c6-a0b9-4c7f-aef5-e9d29439d758" providerId="ADAL" clId="{74402245-DC74-4489-B870-9F32042A8376}" dt="2025-05-07T18:06:02.874" v="4253" actId="478"/>
          <ac:spMkLst>
            <pc:docMk/>
            <pc:sldMk cId="3162470557" sldId="354"/>
            <ac:spMk id="66" creationId="{D1622F53-8AED-E70C-FC3C-81955E7FF3E7}"/>
          </ac:spMkLst>
        </pc:spChg>
        <pc:spChg chg="add mod ord">
          <ac:chgData name="Elan Fullmer" userId="0eae50c6-a0b9-4c7f-aef5-e9d29439d758" providerId="ADAL" clId="{74402245-DC74-4489-B870-9F32042A8376}" dt="2025-05-07T18:11:57.603" v="4347" actId="208"/>
          <ac:spMkLst>
            <pc:docMk/>
            <pc:sldMk cId="3162470557" sldId="354"/>
            <ac:spMk id="67" creationId="{7F2F14E2-5320-0A39-89C4-7876B67EAF95}"/>
          </ac:spMkLst>
        </pc:spChg>
        <pc:spChg chg="add del mod">
          <ac:chgData name="Elan Fullmer" userId="0eae50c6-a0b9-4c7f-aef5-e9d29439d758" providerId="ADAL" clId="{74402245-DC74-4489-B870-9F32042A8376}" dt="2025-05-07T18:09:10.350" v="4292" actId="478"/>
          <ac:spMkLst>
            <pc:docMk/>
            <pc:sldMk cId="3162470557" sldId="354"/>
            <ac:spMk id="68" creationId="{E17CC109-182B-3908-5B3E-B6A2CF5E91B1}"/>
          </ac:spMkLst>
        </pc:spChg>
        <pc:spChg chg="add mod">
          <ac:chgData name="Elan Fullmer" userId="0eae50c6-a0b9-4c7f-aef5-e9d29439d758" providerId="ADAL" clId="{74402245-DC74-4489-B870-9F32042A8376}" dt="2025-05-07T18:35:58.231" v="5160" actId="1076"/>
          <ac:spMkLst>
            <pc:docMk/>
            <pc:sldMk cId="3162470557" sldId="354"/>
            <ac:spMk id="69" creationId="{12926D0B-B25D-7755-5B46-F77A06E8AC40}"/>
          </ac:spMkLst>
        </pc:spChg>
        <pc:spChg chg="add mod">
          <ac:chgData name="Elan Fullmer" userId="0eae50c6-a0b9-4c7f-aef5-e9d29439d758" providerId="ADAL" clId="{74402245-DC74-4489-B870-9F32042A8376}" dt="2025-05-07T18:15:57.216" v="4383" actId="14100"/>
          <ac:spMkLst>
            <pc:docMk/>
            <pc:sldMk cId="3162470557" sldId="354"/>
            <ac:spMk id="75" creationId="{F55766A8-E4C9-E7F9-49F4-B4A8C12D730B}"/>
          </ac:spMkLst>
        </pc:spChg>
        <pc:spChg chg="add mod">
          <ac:chgData name="Elan Fullmer" userId="0eae50c6-a0b9-4c7f-aef5-e9d29439d758" providerId="ADAL" clId="{74402245-DC74-4489-B870-9F32042A8376}" dt="2025-05-07T18:16:33.644" v="4391" actId="1076"/>
          <ac:spMkLst>
            <pc:docMk/>
            <pc:sldMk cId="3162470557" sldId="354"/>
            <ac:spMk id="76" creationId="{479E6BBC-A895-AF88-C08A-E459CCBB0D05}"/>
          </ac:spMkLst>
        </pc:spChg>
        <pc:spChg chg="add mod">
          <ac:chgData name="Elan Fullmer" userId="0eae50c6-a0b9-4c7f-aef5-e9d29439d758" providerId="ADAL" clId="{74402245-DC74-4489-B870-9F32042A8376}" dt="2025-05-07T18:16:58.771" v="4408" actId="1076"/>
          <ac:spMkLst>
            <pc:docMk/>
            <pc:sldMk cId="3162470557" sldId="354"/>
            <ac:spMk id="77" creationId="{063061B4-E9EA-6F83-D042-14ACC811C7AB}"/>
          </ac:spMkLst>
        </pc:spChg>
        <pc:spChg chg="add mod">
          <ac:chgData name="Elan Fullmer" userId="0eae50c6-a0b9-4c7f-aef5-e9d29439d758" providerId="ADAL" clId="{74402245-DC74-4489-B870-9F32042A8376}" dt="2025-05-07T18:17:24.379" v="4416" actId="1076"/>
          <ac:spMkLst>
            <pc:docMk/>
            <pc:sldMk cId="3162470557" sldId="354"/>
            <ac:spMk id="78" creationId="{36B578CF-250B-85FD-212B-1C99007805C8}"/>
          </ac:spMkLst>
        </pc:spChg>
        <pc:spChg chg="add del mod">
          <ac:chgData name="Elan Fullmer" userId="0eae50c6-a0b9-4c7f-aef5-e9d29439d758" providerId="ADAL" clId="{74402245-DC74-4489-B870-9F32042A8376}" dt="2025-05-07T18:19:02.829" v="4441"/>
          <ac:spMkLst>
            <pc:docMk/>
            <pc:sldMk cId="3162470557" sldId="354"/>
            <ac:spMk id="84" creationId="{193085A9-5DE3-EE15-EF9A-6E20B433DEAA}"/>
          </ac:spMkLst>
        </pc:spChg>
        <pc:spChg chg="add mod">
          <ac:chgData name="Elan Fullmer" userId="0eae50c6-a0b9-4c7f-aef5-e9d29439d758" providerId="ADAL" clId="{74402245-DC74-4489-B870-9F32042A8376}" dt="2025-05-07T18:25:16.112" v="4547" actId="20577"/>
          <ac:spMkLst>
            <pc:docMk/>
            <pc:sldMk cId="3162470557" sldId="354"/>
            <ac:spMk id="85" creationId="{4BCF06B7-0B2D-15B5-6FE2-571E7F9AB28B}"/>
          </ac:spMkLst>
        </pc:spChg>
        <pc:spChg chg="add mod">
          <ac:chgData name="Elan Fullmer" userId="0eae50c6-a0b9-4c7f-aef5-e9d29439d758" providerId="ADAL" clId="{74402245-DC74-4489-B870-9F32042A8376}" dt="2025-05-07T18:20:59.883" v="4523" actId="1076"/>
          <ac:spMkLst>
            <pc:docMk/>
            <pc:sldMk cId="3162470557" sldId="354"/>
            <ac:spMk id="88" creationId="{DFB6472C-816C-1C4C-01F4-80C4B9D730B2}"/>
          </ac:spMkLst>
        </pc:spChg>
        <pc:spChg chg="add del">
          <ac:chgData name="Elan Fullmer" userId="0eae50c6-a0b9-4c7f-aef5-e9d29439d758" providerId="ADAL" clId="{74402245-DC74-4489-B870-9F32042A8376}" dt="2025-05-07T18:21:06.647" v="4525" actId="22"/>
          <ac:spMkLst>
            <pc:docMk/>
            <pc:sldMk cId="3162470557" sldId="354"/>
            <ac:spMk id="90" creationId="{753AB0B8-533A-DAC1-853C-1400E21727B2}"/>
          </ac:spMkLst>
        </pc:spChg>
        <pc:spChg chg="add mod">
          <ac:chgData name="Elan Fullmer" userId="0eae50c6-a0b9-4c7f-aef5-e9d29439d758" providerId="ADAL" clId="{74402245-DC74-4489-B870-9F32042A8376}" dt="2025-05-07T21:50:00.057" v="12241" actId="20577"/>
          <ac:spMkLst>
            <pc:docMk/>
            <pc:sldMk cId="3162470557" sldId="354"/>
            <ac:spMk id="96" creationId="{7688DA31-7135-D312-A788-A9C07857E055}"/>
          </ac:spMkLst>
        </pc:spChg>
        <pc:spChg chg="add mod">
          <ac:chgData name="Elan Fullmer" userId="0eae50c6-a0b9-4c7f-aef5-e9d29439d758" providerId="ADAL" clId="{74402245-DC74-4489-B870-9F32042A8376}" dt="2025-05-07T21:33:21.015" v="11818" actId="20577"/>
          <ac:spMkLst>
            <pc:docMk/>
            <pc:sldMk cId="3162470557" sldId="354"/>
            <ac:spMk id="102" creationId="{C7D5112C-DDE6-8F16-068B-DB4C17CA8766}"/>
          </ac:spMkLst>
        </pc:spChg>
        <pc:spChg chg="add mod">
          <ac:chgData name="Elan Fullmer" userId="0eae50c6-a0b9-4c7f-aef5-e9d29439d758" providerId="ADAL" clId="{74402245-DC74-4489-B870-9F32042A8376}" dt="2025-05-07T21:49:55.510" v="12237" actId="20577"/>
          <ac:spMkLst>
            <pc:docMk/>
            <pc:sldMk cId="3162470557" sldId="354"/>
            <ac:spMk id="103" creationId="{C19BF452-F077-8FE6-304B-0DB381DF143D}"/>
          </ac:spMkLst>
        </pc:spChg>
        <pc:spChg chg="add mod">
          <ac:chgData name="Elan Fullmer" userId="0eae50c6-a0b9-4c7f-aef5-e9d29439d758" providerId="ADAL" clId="{74402245-DC74-4489-B870-9F32042A8376}" dt="2025-05-07T20:08:07.450" v="7775"/>
          <ac:spMkLst>
            <pc:docMk/>
            <pc:sldMk cId="3162470557" sldId="354"/>
            <ac:spMk id="104" creationId="{9F3F5030-B776-98C3-EFF4-53B389CCFAC6}"/>
          </ac:spMkLst>
        </pc:spChg>
        <pc:grpChg chg="add del mod">
          <ac:chgData name="Elan Fullmer" userId="0eae50c6-a0b9-4c7f-aef5-e9d29439d758" providerId="ADAL" clId="{74402245-DC74-4489-B870-9F32042A8376}" dt="2025-05-07T18:20:50.320" v="4521" actId="478"/>
          <ac:grpSpMkLst>
            <pc:docMk/>
            <pc:sldMk cId="3162470557" sldId="354"/>
            <ac:grpSpMk id="22" creationId="{9711FA9B-8935-7E2D-A492-36C70016A9DE}"/>
          </ac:grpSpMkLst>
        </pc:grpChg>
        <pc:graphicFrameChg chg="add del mod modGraphic">
          <ac:chgData name="Elan Fullmer" userId="0eae50c6-a0b9-4c7f-aef5-e9d29439d758" providerId="ADAL" clId="{74402245-DC74-4489-B870-9F32042A8376}" dt="2025-05-07T17:23:41.550" v="3179" actId="18245"/>
          <ac:graphicFrameMkLst>
            <pc:docMk/>
            <pc:sldMk cId="3162470557" sldId="354"/>
            <ac:graphicFrameMk id="21" creationId="{20BCE99F-99E4-1E3A-FC66-B3AEADFB459E}"/>
          </ac:graphicFrameMkLst>
        </pc:graphicFrameChg>
        <pc:graphicFrameChg chg="add del mod modGraphic">
          <ac:chgData name="Elan Fullmer" userId="0eae50c6-a0b9-4c7f-aef5-e9d29439d758" providerId="ADAL" clId="{74402245-DC74-4489-B870-9F32042A8376}" dt="2025-05-07T17:59:40.501" v="4123" actId="478"/>
          <ac:graphicFrameMkLst>
            <pc:docMk/>
            <pc:sldMk cId="3162470557" sldId="354"/>
            <ac:graphicFrameMk id="56" creationId="{3FE497E1-7BFB-0DB1-3460-5BD8ED1FFF8D}"/>
          </ac:graphicFrameMkLst>
        </pc:graphicFrameChg>
        <pc:picChg chg="add mod">
          <ac:chgData name="Elan Fullmer" userId="0eae50c6-a0b9-4c7f-aef5-e9d29439d758" providerId="ADAL" clId="{74402245-DC74-4489-B870-9F32042A8376}" dt="2025-05-07T18:16:07.491" v="4385" actId="1076"/>
          <ac:picMkLst>
            <pc:docMk/>
            <pc:sldMk cId="3162470557" sldId="354"/>
            <ac:picMk id="74" creationId="{FA07FAAF-C01D-C392-FC04-B9F55879AAEC}"/>
          </ac:picMkLst>
        </pc:picChg>
        <pc:picChg chg="add mod">
          <ac:chgData name="Elan Fullmer" userId="0eae50c6-a0b9-4c7f-aef5-e9d29439d758" providerId="ADAL" clId="{74402245-DC74-4489-B870-9F32042A8376}" dt="2025-05-07T18:20:59.883" v="4523" actId="1076"/>
          <ac:picMkLst>
            <pc:docMk/>
            <pc:sldMk cId="3162470557" sldId="354"/>
            <ac:picMk id="81" creationId="{830AF42F-2C8E-CE87-DDED-AD4F0A7CE26A}"/>
          </ac:picMkLst>
        </pc:picChg>
        <pc:picChg chg="add mod modCrop">
          <ac:chgData name="Elan Fullmer" userId="0eae50c6-a0b9-4c7f-aef5-e9d29439d758" providerId="ADAL" clId="{74402245-DC74-4489-B870-9F32042A8376}" dt="2025-05-07T18:36:14.452" v="5163" actId="1076"/>
          <ac:picMkLst>
            <pc:docMk/>
            <pc:sldMk cId="3162470557" sldId="354"/>
            <ac:picMk id="95" creationId="{9F83C968-1988-9D69-7B8B-C25C839CEB5B}"/>
          </ac:picMkLst>
        </pc:picChg>
        <pc:picChg chg="add del mod">
          <ac:chgData name="Elan Fullmer" userId="0eae50c6-a0b9-4c7f-aef5-e9d29439d758" providerId="ADAL" clId="{74402245-DC74-4489-B870-9F32042A8376}" dt="2025-05-07T18:31:58.006" v="4749" actId="478"/>
          <ac:picMkLst>
            <pc:docMk/>
            <pc:sldMk cId="3162470557" sldId="354"/>
            <ac:picMk id="98" creationId="{9FAA3B17-1421-DED6-71EC-EB6693B9CB0B}"/>
          </ac:picMkLst>
        </pc:picChg>
        <pc:picChg chg="add mod">
          <ac:chgData name="Elan Fullmer" userId="0eae50c6-a0b9-4c7f-aef5-e9d29439d758" providerId="ADAL" clId="{74402245-DC74-4489-B870-9F32042A8376}" dt="2025-05-07T18:33:08.815" v="4784" actId="208"/>
          <ac:picMkLst>
            <pc:docMk/>
            <pc:sldMk cId="3162470557" sldId="354"/>
            <ac:picMk id="100" creationId="{DE97746F-8D0F-6F01-3C57-D1A4EAAC0D4F}"/>
          </ac:picMkLst>
        </pc:picChg>
        <pc:picChg chg="add mod">
          <ac:chgData name="Elan Fullmer" userId="0eae50c6-a0b9-4c7f-aef5-e9d29439d758" providerId="ADAL" clId="{74402245-DC74-4489-B870-9F32042A8376}" dt="2025-05-07T18:33:22.637" v="4787" actId="14100"/>
          <ac:picMkLst>
            <pc:docMk/>
            <pc:sldMk cId="3162470557" sldId="354"/>
            <ac:picMk id="101" creationId="{341EF67F-E0BC-3ADB-800C-F7421E3F3EB7}"/>
          </ac:picMkLst>
        </pc:picChg>
        <pc:cxnChg chg="add mod">
          <ac:chgData name="Elan Fullmer" userId="0eae50c6-a0b9-4c7f-aef5-e9d29439d758" providerId="ADAL" clId="{74402245-DC74-4489-B870-9F32042A8376}" dt="2025-05-07T18:06:22.702" v="4255" actId="1076"/>
          <ac:cxnSpMkLst>
            <pc:docMk/>
            <pc:sldMk cId="3162470557" sldId="354"/>
            <ac:cxnSpMk id="36" creationId="{2FD34871-7F54-9B39-F9AE-3CCF106A6474}"/>
          </ac:cxnSpMkLst>
        </pc:cxnChg>
        <pc:cxnChg chg="add mod">
          <ac:chgData name="Elan Fullmer" userId="0eae50c6-a0b9-4c7f-aef5-e9d29439d758" providerId="ADAL" clId="{74402245-DC74-4489-B870-9F32042A8376}" dt="2025-05-07T18:10:07.728" v="4317" actId="1076"/>
          <ac:cxnSpMkLst>
            <pc:docMk/>
            <pc:sldMk cId="3162470557" sldId="354"/>
            <ac:cxnSpMk id="44" creationId="{9CD82B87-D69C-4BD0-84FE-662631F24777}"/>
          </ac:cxnSpMkLst>
        </pc:cxnChg>
        <pc:cxnChg chg="add mod">
          <ac:chgData name="Elan Fullmer" userId="0eae50c6-a0b9-4c7f-aef5-e9d29439d758" providerId="ADAL" clId="{74402245-DC74-4489-B870-9F32042A8376}" dt="2025-05-07T18:10:13.600" v="4318" actId="1076"/>
          <ac:cxnSpMkLst>
            <pc:docMk/>
            <pc:sldMk cId="3162470557" sldId="354"/>
            <ac:cxnSpMk id="49" creationId="{035BEA7D-539B-9FBF-87F5-FF2A22CBEF5E}"/>
          </ac:cxnSpMkLst>
        </pc:cxnChg>
        <pc:cxnChg chg="add mod">
          <ac:chgData name="Elan Fullmer" userId="0eae50c6-a0b9-4c7f-aef5-e9d29439d758" providerId="ADAL" clId="{74402245-DC74-4489-B870-9F32042A8376}" dt="2025-05-07T18:12:16.998" v="4350" actId="1076"/>
          <ac:cxnSpMkLst>
            <pc:docMk/>
            <pc:sldMk cId="3162470557" sldId="354"/>
            <ac:cxnSpMk id="73" creationId="{1017FEC3-F72E-6FD7-E666-813157B3764B}"/>
          </ac:cxnSpMkLst>
        </pc:cxnChg>
        <pc:cxnChg chg="add mod">
          <ac:chgData name="Elan Fullmer" userId="0eae50c6-a0b9-4c7f-aef5-e9d29439d758" providerId="ADAL" clId="{74402245-DC74-4489-B870-9F32042A8376}" dt="2025-05-07T18:17:21.660" v="4415" actId="208"/>
          <ac:cxnSpMkLst>
            <pc:docMk/>
            <pc:sldMk cId="3162470557" sldId="354"/>
            <ac:cxnSpMk id="80" creationId="{2F34721C-0483-A729-BCB7-FBC181B46C6E}"/>
          </ac:cxnSpMkLst>
        </pc:cxnChg>
        <pc:cxnChg chg="add mod">
          <ac:chgData name="Elan Fullmer" userId="0eae50c6-a0b9-4c7f-aef5-e9d29439d758" providerId="ADAL" clId="{74402245-DC74-4489-B870-9F32042A8376}" dt="2025-05-07T18:20:59.883" v="4523" actId="1076"/>
          <ac:cxnSpMkLst>
            <pc:docMk/>
            <pc:sldMk cId="3162470557" sldId="354"/>
            <ac:cxnSpMk id="83" creationId="{DDAB56AC-F03A-2F76-6FC0-EE5AF895A514}"/>
          </ac:cxnSpMkLst>
        </pc:cxnChg>
        <pc:cxnChg chg="add mod">
          <ac:chgData name="Elan Fullmer" userId="0eae50c6-a0b9-4c7f-aef5-e9d29439d758" providerId="ADAL" clId="{74402245-DC74-4489-B870-9F32042A8376}" dt="2025-05-07T18:21:21.922" v="4532" actId="1076"/>
          <ac:cxnSpMkLst>
            <pc:docMk/>
            <pc:sldMk cId="3162470557" sldId="354"/>
            <ac:cxnSpMk id="91" creationId="{3C875CB5-386E-8F5C-5FAC-6931A53D20E0}"/>
          </ac:cxnSpMkLst>
        </pc:cxnChg>
      </pc:sldChg>
      <pc:sldChg chg="addSp delSp modSp mod">
        <pc:chgData name="Elan Fullmer" userId="0eae50c6-a0b9-4c7f-aef5-e9d29439d758" providerId="ADAL" clId="{74402245-DC74-4489-B870-9F32042A8376}" dt="2025-05-07T21:54:40.238" v="12384" actId="1076"/>
        <pc:sldMkLst>
          <pc:docMk/>
          <pc:sldMk cId="3457068894" sldId="357"/>
        </pc:sldMkLst>
        <pc:spChg chg="mod">
          <ac:chgData name="Elan Fullmer" userId="0eae50c6-a0b9-4c7f-aef5-e9d29439d758" providerId="ADAL" clId="{74402245-DC74-4489-B870-9F32042A8376}" dt="2025-05-07T20:34:28.626" v="8562" actId="20577"/>
          <ac:spMkLst>
            <pc:docMk/>
            <pc:sldMk cId="3457068894" sldId="357"/>
            <ac:spMk id="2" creationId="{617BF76E-B176-FB08-7FCC-FB04A15B1C84}"/>
          </ac:spMkLst>
        </pc:spChg>
        <pc:spChg chg="del">
          <ac:chgData name="Elan Fullmer" userId="0eae50c6-a0b9-4c7f-aef5-e9d29439d758" providerId="ADAL" clId="{74402245-DC74-4489-B870-9F32042A8376}" dt="2025-05-07T20:18:43.101" v="7938" actId="478"/>
          <ac:spMkLst>
            <pc:docMk/>
            <pc:sldMk cId="3457068894" sldId="357"/>
            <ac:spMk id="4" creationId="{A80ECF14-3BD3-9254-4EC5-4ECE390962CE}"/>
          </ac:spMkLst>
        </pc:spChg>
        <pc:spChg chg="del">
          <ac:chgData name="Elan Fullmer" userId="0eae50c6-a0b9-4c7f-aef5-e9d29439d758" providerId="ADAL" clId="{74402245-DC74-4489-B870-9F32042A8376}" dt="2025-05-07T20:18:44.145" v="7939" actId="478"/>
          <ac:spMkLst>
            <pc:docMk/>
            <pc:sldMk cId="3457068894" sldId="357"/>
            <ac:spMk id="5" creationId="{72BDD597-F874-AD85-C114-16FFC3E7B4B9}"/>
          </ac:spMkLst>
        </pc:spChg>
        <pc:spChg chg="del">
          <ac:chgData name="Elan Fullmer" userId="0eae50c6-a0b9-4c7f-aef5-e9d29439d758" providerId="ADAL" clId="{74402245-DC74-4489-B870-9F32042A8376}" dt="2025-05-07T20:18:44.926" v="7940" actId="478"/>
          <ac:spMkLst>
            <pc:docMk/>
            <pc:sldMk cId="3457068894" sldId="357"/>
            <ac:spMk id="6" creationId="{E0629117-9271-40D3-BB92-4934A48CBA70}"/>
          </ac:spMkLst>
        </pc:spChg>
        <pc:spChg chg="del mod">
          <ac:chgData name="Elan Fullmer" userId="0eae50c6-a0b9-4c7f-aef5-e9d29439d758" providerId="ADAL" clId="{74402245-DC74-4489-B870-9F32042A8376}" dt="2025-05-07T20:18:46.053" v="7942" actId="478"/>
          <ac:spMkLst>
            <pc:docMk/>
            <pc:sldMk cId="3457068894" sldId="357"/>
            <ac:spMk id="8" creationId="{D5AEBB29-2F1B-51CE-5133-7B7E8CE03FAD}"/>
          </ac:spMkLst>
        </pc:spChg>
        <pc:spChg chg="del">
          <ac:chgData name="Elan Fullmer" userId="0eae50c6-a0b9-4c7f-aef5-e9d29439d758" providerId="ADAL" clId="{74402245-DC74-4489-B870-9F32042A8376}" dt="2025-05-07T20:18:46.800" v="7943" actId="478"/>
          <ac:spMkLst>
            <pc:docMk/>
            <pc:sldMk cId="3457068894" sldId="357"/>
            <ac:spMk id="10" creationId="{B3F27AF9-3AA0-0BE6-7846-84135D0F1EAB}"/>
          </ac:spMkLst>
        </pc:spChg>
        <pc:spChg chg="mod">
          <ac:chgData name="Elan Fullmer" userId="0eae50c6-a0b9-4c7f-aef5-e9d29439d758" providerId="ADAL" clId="{74402245-DC74-4489-B870-9F32042A8376}" dt="2025-05-07T21:35:58.299" v="11929" actId="20577"/>
          <ac:spMkLst>
            <pc:docMk/>
            <pc:sldMk cId="3457068894" sldId="357"/>
            <ac:spMk id="12" creationId="{F1144824-AAAD-5CDA-7641-2D4CF76E78C0}"/>
          </ac:spMkLst>
        </pc:spChg>
        <pc:spChg chg="mod">
          <ac:chgData name="Elan Fullmer" userId="0eae50c6-a0b9-4c7f-aef5-e9d29439d758" providerId="ADAL" clId="{74402245-DC74-4489-B870-9F32042A8376}" dt="2025-05-07T20:07:30.193" v="7743" actId="20577"/>
          <ac:spMkLst>
            <pc:docMk/>
            <pc:sldMk cId="3457068894" sldId="357"/>
            <ac:spMk id="17" creationId="{76363A58-C031-2B6B-5476-375520CBF30F}"/>
          </ac:spMkLst>
        </pc:spChg>
        <pc:spChg chg="mod">
          <ac:chgData name="Elan Fullmer" userId="0eae50c6-a0b9-4c7f-aef5-e9d29439d758" providerId="ADAL" clId="{74402245-DC74-4489-B870-9F32042A8376}" dt="2025-05-07T20:07:00.173" v="7683"/>
          <ac:spMkLst>
            <pc:docMk/>
            <pc:sldMk cId="3457068894" sldId="357"/>
            <ac:spMk id="18" creationId="{6C48C903-23C1-5EEB-DB57-B481981E83E4}"/>
          </ac:spMkLst>
        </pc:spChg>
        <pc:spChg chg="mod">
          <ac:chgData name="Elan Fullmer" userId="0eae50c6-a0b9-4c7f-aef5-e9d29439d758" providerId="ADAL" clId="{74402245-DC74-4489-B870-9F32042A8376}" dt="2025-05-07T20:07:07.241" v="7714" actId="20577"/>
          <ac:spMkLst>
            <pc:docMk/>
            <pc:sldMk cId="3457068894" sldId="357"/>
            <ac:spMk id="19" creationId="{DCAE457A-B361-F3A1-35BA-ACA516BFA814}"/>
          </ac:spMkLst>
        </pc:spChg>
        <pc:spChg chg="mod">
          <ac:chgData name="Elan Fullmer" userId="0eae50c6-a0b9-4c7f-aef5-e9d29439d758" providerId="ADAL" clId="{74402245-DC74-4489-B870-9F32042A8376}" dt="2025-05-07T20:06:55.110" v="7682"/>
          <ac:spMkLst>
            <pc:docMk/>
            <pc:sldMk cId="3457068894" sldId="357"/>
            <ac:spMk id="20" creationId="{014BB734-F060-343D-967B-DAEE110CA041}"/>
          </ac:spMkLst>
        </pc:spChg>
        <pc:spChg chg="add mod">
          <ac:chgData name="Elan Fullmer" userId="0eae50c6-a0b9-4c7f-aef5-e9d29439d758" providerId="ADAL" clId="{74402245-DC74-4489-B870-9F32042A8376}" dt="2025-05-07T21:54:40.238" v="12384" actId="1076"/>
          <ac:spMkLst>
            <pc:docMk/>
            <pc:sldMk cId="3457068894" sldId="357"/>
            <ac:spMk id="22" creationId="{E8EAC3C2-BD7A-6344-FDC5-A1147A0A0F92}"/>
          </ac:spMkLst>
        </pc:spChg>
        <pc:spChg chg="add mod">
          <ac:chgData name="Elan Fullmer" userId="0eae50c6-a0b9-4c7f-aef5-e9d29439d758" providerId="ADAL" clId="{74402245-DC74-4489-B870-9F32042A8376}" dt="2025-05-07T21:54:40.238" v="12384" actId="1076"/>
          <ac:spMkLst>
            <pc:docMk/>
            <pc:sldMk cId="3457068894" sldId="357"/>
            <ac:spMk id="23" creationId="{F0BA50AC-83AE-EA60-B296-38EEFA47F472}"/>
          </ac:spMkLst>
        </pc:spChg>
        <pc:spChg chg="add mod">
          <ac:chgData name="Elan Fullmer" userId="0eae50c6-a0b9-4c7f-aef5-e9d29439d758" providerId="ADAL" clId="{74402245-DC74-4489-B870-9F32042A8376}" dt="2025-05-07T21:54:40.238" v="12384" actId="1076"/>
          <ac:spMkLst>
            <pc:docMk/>
            <pc:sldMk cId="3457068894" sldId="357"/>
            <ac:spMk id="24" creationId="{E1B7CF80-ED40-EAA7-CE34-6CEE163A929D}"/>
          </ac:spMkLst>
        </pc:spChg>
        <pc:spChg chg="add mod">
          <ac:chgData name="Elan Fullmer" userId="0eae50c6-a0b9-4c7f-aef5-e9d29439d758" providerId="ADAL" clId="{74402245-DC74-4489-B870-9F32042A8376}" dt="2025-05-07T20:30:39.117" v="8442" actId="1076"/>
          <ac:spMkLst>
            <pc:docMk/>
            <pc:sldMk cId="3457068894" sldId="357"/>
            <ac:spMk id="25" creationId="{5C63EA5B-F1D9-3081-73B0-59D7A4990D46}"/>
          </ac:spMkLst>
        </pc:spChg>
        <pc:spChg chg="add mod">
          <ac:chgData name="Elan Fullmer" userId="0eae50c6-a0b9-4c7f-aef5-e9d29439d758" providerId="ADAL" clId="{74402245-DC74-4489-B870-9F32042A8376}" dt="2025-05-07T20:30:35.427" v="8441" actId="1076"/>
          <ac:spMkLst>
            <pc:docMk/>
            <pc:sldMk cId="3457068894" sldId="357"/>
            <ac:spMk id="27" creationId="{49F90913-A0AE-25BF-E00A-3283959BC99F}"/>
          </ac:spMkLst>
        </pc:spChg>
        <pc:spChg chg="add del mod">
          <ac:chgData name="Elan Fullmer" userId="0eae50c6-a0b9-4c7f-aef5-e9d29439d758" providerId="ADAL" clId="{74402245-DC74-4489-B870-9F32042A8376}" dt="2025-05-07T20:30:50.106" v="8449" actId="22"/>
          <ac:spMkLst>
            <pc:docMk/>
            <pc:sldMk cId="3457068894" sldId="357"/>
            <ac:spMk id="29" creationId="{3BF84352-C396-70BF-CA0F-6452833D4D8C}"/>
          </ac:spMkLst>
        </pc:spChg>
        <pc:spChg chg="add mod">
          <ac:chgData name="Elan Fullmer" userId="0eae50c6-a0b9-4c7f-aef5-e9d29439d758" providerId="ADAL" clId="{74402245-DC74-4489-B870-9F32042A8376}" dt="2025-05-07T21:35:29.505" v="11915" actId="1076"/>
          <ac:spMkLst>
            <pc:docMk/>
            <pc:sldMk cId="3457068894" sldId="357"/>
            <ac:spMk id="30" creationId="{62C8D9A2-DA60-DC96-D9CE-A10E030B43F3}"/>
          </ac:spMkLst>
        </pc:spChg>
        <pc:spChg chg="add mod">
          <ac:chgData name="Elan Fullmer" userId="0eae50c6-a0b9-4c7f-aef5-e9d29439d758" providerId="ADAL" clId="{74402245-DC74-4489-B870-9F32042A8376}" dt="2025-05-07T21:35:33.123" v="11916" actId="1076"/>
          <ac:spMkLst>
            <pc:docMk/>
            <pc:sldMk cId="3457068894" sldId="357"/>
            <ac:spMk id="31" creationId="{CED69ACD-300B-BA8F-C9C7-7237042F3A8E}"/>
          </ac:spMkLst>
        </pc:spChg>
        <pc:spChg chg="add mod">
          <ac:chgData name="Elan Fullmer" userId="0eae50c6-a0b9-4c7f-aef5-e9d29439d758" providerId="ADAL" clId="{74402245-DC74-4489-B870-9F32042A8376}" dt="2025-05-07T20:49:28.753" v="9122" actId="571"/>
          <ac:spMkLst>
            <pc:docMk/>
            <pc:sldMk cId="3457068894" sldId="357"/>
            <ac:spMk id="32" creationId="{F50B72E7-FD12-4C2B-ED84-EE3EF92D156C}"/>
          </ac:spMkLst>
        </pc:spChg>
        <pc:spChg chg="add del mod">
          <ac:chgData name="Elan Fullmer" userId="0eae50c6-a0b9-4c7f-aef5-e9d29439d758" providerId="ADAL" clId="{74402245-DC74-4489-B870-9F32042A8376}" dt="2025-05-07T20:49:28.753" v="9122" actId="571"/>
          <ac:spMkLst>
            <pc:docMk/>
            <pc:sldMk cId="3457068894" sldId="357"/>
            <ac:spMk id="33" creationId="{1123A3D2-B52C-A11A-DC28-DF3DB0092870}"/>
          </ac:spMkLst>
        </pc:spChg>
        <pc:spChg chg="add mod">
          <ac:chgData name="Elan Fullmer" userId="0eae50c6-a0b9-4c7f-aef5-e9d29439d758" providerId="ADAL" clId="{74402245-DC74-4489-B870-9F32042A8376}" dt="2025-05-07T21:54:34.289" v="12383" actId="1076"/>
          <ac:spMkLst>
            <pc:docMk/>
            <pc:sldMk cId="3457068894" sldId="357"/>
            <ac:spMk id="34" creationId="{EB9EF7D9-157A-2E9D-66A0-C48669A8D7EB}"/>
          </ac:spMkLst>
        </pc:spChg>
        <pc:graphicFrameChg chg="del">
          <ac:chgData name="Elan Fullmer" userId="0eae50c6-a0b9-4c7f-aef5-e9d29439d758" providerId="ADAL" clId="{74402245-DC74-4489-B870-9F32042A8376}" dt="2025-05-07T20:18:30.623" v="7932" actId="478"/>
          <ac:graphicFrameMkLst>
            <pc:docMk/>
            <pc:sldMk cId="3457068894" sldId="357"/>
            <ac:graphicFrameMk id="3" creationId="{B1B7C480-E762-B03E-03FE-37E96ECC45D9}"/>
          </ac:graphicFrameMkLst>
        </pc:graphicFrameChg>
        <pc:picChg chg="add mod">
          <ac:chgData name="Elan Fullmer" userId="0eae50c6-a0b9-4c7f-aef5-e9d29439d758" providerId="ADAL" clId="{74402245-DC74-4489-B870-9F32042A8376}" dt="2025-05-07T20:49:46.553" v="9128" actId="1076"/>
          <ac:picMkLst>
            <pc:docMk/>
            <pc:sldMk cId="3457068894" sldId="357"/>
            <ac:picMk id="9" creationId="{5B737643-12CA-22A2-3122-99CD1E18B198}"/>
          </ac:picMkLst>
        </pc:picChg>
        <pc:picChg chg="add mod">
          <ac:chgData name="Elan Fullmer" userId="0eae50c6-a0b9-4c7f-aef5-e9d29439d758" providerId="ADAL" clId="{74402245-DC74-4489-B870-9F32042A8376}" dt="2025-05-07T21:54:40.238" v="12384" actId="1076"/>
          <ac:picMkLst>
            <pc:docMk/>
            <pc:sldMk cId="3457068894" sldId="357"/>
            <ac:picMk id="14" creationId="{1D78301A-2F9A-E985-1275-5DFD1201FB25}"/>
          </ac:picMkLst>
        </pc:picChg>
        <pc:picChg chg="add mod">
          <ac:chgData name="Elan Fullmer" userId="0eae50c6-a0b9-4c7f-aef5-e9d29439d758" providerId="ADAL" clId="{74402245-DC74-4489-B870-9F32042A8376}" dt="2025-05-07T21:54:40.238" v="12384" actId="1076"/>
          <ac:picMkLst>
            <pc:docMk/>
            <pc:sldMk cId="3457068894" sldId="357"/>
            <ac:picMk id="16" creationId="{CA1CA43A-7B9C-4D82-0C1E-97CF2E938AAC}"/>
          </ac:picMkLst>
        </pc:picChg>
        <pc:picChg chg="add mod">
          <ac:chgData name="Elan Fullmer" userId="0eae50c6-a0b9-4c7f-aef5-e9d29439d758" providerId="ADAL" clId="{74402245-DC74-4489-B870-9F32042A8376}" dt="2025-05-07T21:54:40.238" v="12384" actId="1076"/>
          <ac:picMkLst>
            <pc:docMk/>
            <pc:sldMk cId="3457068894" sldId="357"/>
            <ac:picMk id="21" creationId="{A9529A31-E25D-6DB7-6256-140FC54AB275}"/>
          </ac:picMkLst>
        </pc:picChg>
      </pc:sldChg>
      <pc:sldChg chg="addSp delSp modSp mod modNotesTx">
        <pc:chgData name="Elan Fullmer" userId="0eae50c6-a0b9-4c7f-aef5-e9d29439d758" providerId="ADAL" clId="{74402245-DC74-4489-B870-9F32042A8376}" dt="2025-05-07T20:08:11.162" v="7778"/>
        <pc:sldMkLst>
          <pc:docMk/>
          <pc:sldMk cId="2265087985" sldId="358"/>
        </pc:sldMkLst>
        <pc:spChg chg="mod">
          <ac:chgData name="Elan Fullmer" userId="0eae50c6-a0b9-4c7f-aef5-e9d29439d758" providerId="ADAL" clId="{74402245-DC74-4489-B870-9F32042A8376}" dt="2025-05-07T16:39:08.776" v="2016" actId="20577"/>
          <ac:spMkLst>
            <pc:docMk/>
            <pc:sldMk cId="2265087985" sldId="358"/>
            <ac:spMk id="2" creationId="{33B6D18B-786D-02BF-7F95-11E03C208D11}"/>
          </ac:spMkLst>
        </pc:spChg>
        <pc:spChg chg="del mod">
          <ac:chgData name="Elan Fullmer" userId="0eae50c6-a0b9-4c7f-aef5-e9d29439d758" providerId="ADAL" clId="{74402245-DC74-4489-B870-9F32042A8376}" dt="2025-05-07T20:04:19.953" v="7579"/>
          <ac:spMkLst>
            <pc:docMk/>
            <pc:sldMk cId="2265087985" sldId="358"/>
            <ac:spMk id="3" creationId="{9DF4D4EB-C16E-753A-ACA1-5FE71C3D3F70}"/>
          </ac:spMkLst>
        </pc:spChg>
        <pc:spChg chg="add mod">
          <ac:chgData name="Elan Fullmer" userId="0eae50c6-a0b9-4c7f-aef5-e9d29439d758" providerId="ADAL" clId="{74402245-DC74-4489-B870-9F32042A8376}" dt="2025-05-07T16:23:28.806" v="1407" actId="20577"/>
          <ac:spMkLst>
            <pc:docMk/>
            <pc:sldMk cId="2265087985" sldId="358"/>
            <ac:spMk id="4" creationId="{24CC4D10-C47E-F7DA-AC4E-E260BB253B98}"/>
          </ac:spMkLst>
        </pc:spChg>
        <pc:spChg chg="add mod">
          <ac:chgData name="Elan Fullmer" userId="0eae50c6-a0b9-4c7f-aef5-e9d29439d758" providerId="ADAL" clId="{74402245-DC74-4489-B870-9F32042A8376}" dt="2025-05-07T16:24:09.999" v="1412" actId="1076"/>
          <ac:spMkLst>
            <pc:docMk/>
            <pc:sldMk cId="2265087985" sldId="358"/>
            <ac:spMk id="6" creationId="{40A32071-C0B3-CF98-D6E7-2AB218FD8BA2}"/>
          </ac:spMkLst>
        </pc:spChg>
        <pc:spChg chg="del">
          <ac:chgData name="Elan Fullmer" userId="0eae50c6-a0b9-4c7f-aef5-e9d29439d758" providerId="ADAL" clId="{74402245-DC74-4489-B870-9F32042A8376}" dt="2025-05-07T20:07:59.206" v="7772" actId="478"/>
          <ac:spMkLst>
            <pc:docMk/>
            <pc:sldMk cId="2265087985" sldId="358"/>
            <ac:spMk id="17" creationId="{A81171A2-00F0-0C31-82A1-99ABEF79E195}"/>
          </ac:spMkLst>
        </pc:spChg>
        <pc:spChg chg="mod">
          <ac:chgData name="Elan Fullmer" userId="0eae50c6-a0b9-4c7f-aef5-e9d29439d758" providerId="ADAL" clId="{74402245-DC74-4489-B870-9F32042A8376}" dt="2025-05-07T20:04:39.199" v="7593" actId="20577"/>
          <ac:spMkLst>
            <pc:docMk/>
            <pc:sldMk cId="2265087985" sldId="358"/>
            <ac:spMk id="18" creationId="{33A9B73D-D827-5A0D-D20E-2C597BC996F7}"/>
          </ac:spMkLst>
        </pc:spChg>
        <pc:spChg chg="mod">
          <ac:chgData name="Elan Fullmer" userId="0eae50c6-a0b9-4c7f-aef5-e9d29439d758" providerId="ADAL" clId="{74402245-DC74-4489-B870-9F32042A8376}" dt="2025-05-07T16:37:10.002" v="1980" actId="207"/>
          <ac:spMkLst>
            <pc:docMk/>
            <pc:sldMk cId="2265087985" sldId="358"/>
            <ac:spMk id="19" creationId="{BB2F9A3F-1E9D-2BF1-C2CD-ECECA14AD29C}"/>
          </ac:spMkLst>
        </pc:spChg>
        <pc:spChg chg="mod">
          <ac:chgData name="Elan Fullmer" userId="0eae50c6-a0b9-4c7f-aef5-e9d29439d758" providerId="ADAL" clId="{74402245-DC74-4489-B870-9F32042A8376}" dt="2025-05-07T20:04:43.275" v="7605" actId="20577"/>
          <ac:spMkLst>
            <pc:docMk/>
            <pc:sldMk cId="2265087985" sldId="358"/>
            <ac:spMk id="20" creationId="{836D5235-DC29-B61E-33A3-55DFDF56DECC}"/>
          </ac:spMkLst>
        </pc:spChg>
        <pc:spChg chg="add mod">
          <ac:chgData name="Elan Fullmer" userId="0eae50c6-a0b9-4c7f-aef5-e9d29439d758" providerId="ADAL" clId="{74402245-DC74-4489-B870-9F32042A8376}" dt="2025-05-07T16:47:01.852" v="2169" actId="1076"/>
          <ac:spMkLst>
            <pc:docMk/>
            <pc:sldMk cId="2265087985" sldId="358"/>
            <ac:spMk id="23" creationId="{D364FCA9-5867-E399-22B9-4D739FD25C15}"/>
          </ac:spMkLst>
        </pc:spChg>
        <pc:spChg chg="add mod">
          <ac:chgData name="Elan Fullmer" userId="0eae50c6-a0b9-4c7f-aef5-e9d29439d758" providerId="ADAL" clId="{74402245-DC74-4489-B870-9F32042A8376}" dt="2025-05-07T16:47:07.161" v="2171" actId="1076"/>
          <ac:spMkLst>
            <pc:docMk/>
            <pc:sldMk cId="2265087985" sldId="358"/>
            <ac:spMk id="24" creationId="{07065C46-3F86-AB5C-3EBC-789B7EB879C9}"/>
          </ac:spMkLst>
        </pc:spChg>
        <pc:spChg chg="add del mod">
          <ac:chgData name="Elan Fullmer" userId="0eae50c6-a0b9-4c7f-aef5-e9d29439d758" providerId="ADAL" clId="{74402245-DC74-4489-B870-9F32042A8376}" dt="2025-05-07T16:25:19.061" v="1438" actId="478"/>
          <ac:spMkLst>
            <pc:docMk/>
            <pc:sldMk cId="2265087985" sldId="358"/>
            <ac:spMk id="25" creationId="{503CC1B4-0DBC-E1CE-2EB0-01139F7E4BEC}"/>
          </ac:spMkLst>
        </pc:spChg>
        <pc:spChg chg="add del mod">
          <ac:chgData name="Elan Fullmer" userId="0eae50c6-a0b9-4c7f-aef5-e9d29439d758" providerId="ADAL" clId="{74402245-DC74-4489-B870-9F32042A8376}" dt="2025-05-07T16:27:12.603" v="1493" actId="478"/>
          <ac:spMkLst>
            <pc:docMk/>
            <pc:sldMk cId="2265087985" sldId="358"/>
            <ac:spMk id="26" creationId="{09CF68D4-6599-7C71-D9DA-4B23880E5761}"/>
          </ac:spMkLst>
        </pc:spChg>
        <pc:spChg chg="add del mod">
          <ac:chgData name="Elan Fullmer" userId="0eae50c6-a0b9-4c7f-aef5-e9d29439d758" providerId="ADAL" clId="{74402245-DC74-4489-B870-9F32042A8376}" dt="2025-05-07T15:57:20.595" v="378" actId="478"/>
          <ac:spMkLst>
            <pc:docMk/>
            <pc:sldMk cId="2265087985" sldId="358"/>
            <ac:spMk id="27" creationId="{B7205F3E-4D59-10CF-890B-50110AB084A4}"/>
          </ac:spMkLst>
        </pc:spChg>
        <pc:spChg chg="add mod">
          <ac:chgData name="Elan Fullmer" userId="0eae50c6-a0b9-4c7f-aef5-e9d29439d758" providerId="ADAL" clId="{74402245-DC74-4489-B870-9F32042A8376}" dt="2025-05-07T16:29:36.868" v="1585" actId="1076"/>
          <ac:spMkLst>
            <pc:docMk/>
            <pc:sldMk cId="2265087985" sldId="358"/>
            <ac:spMk id="28" creationId="{E602246C-0B85-BD0D-E0FD-3C80FF0D108B}"/>
          </ac:spMkLst>
        </pc:spChg>
        <pc:spChg chg="add del mod">
          <ac:chgData name="Elan Fullmer" userId="0eae50c6-a0b9-4c7f-aef5-e9d29439d758" providerId="ADAL" clId="{74402245-DC74-4489-B870-9F32042A8376}" dt="2025-05-07T16:02:11.078" v="503" actId="478"/>
          <ac:spMkLst>
            <pc:docMk/>
            <pc:sldMk cId="2265087985" sldId="358"/>
            <ac:spMk id="31" creationId="{F504FD4D-EBC5-0A04-D9CC-84F33877BF41}"/>
          </ac:spMkLst>
        </pc:spChg>
        <pc:spChg chg="add mod">
          <ac:chgData name="Elan Fullmer" userId="0eae50c6-a0b9-4c7f-aef5-e9d29439d758" providerId="ADAL" clId="{74402245-DC74-4489-B870-9F32042A8376}" dt="2025-05-07T16:28:58.646" v="1556" actId="1076"/>
          <ac:spMkLst>
            <pc:docMk/>
            <pc:sldMk cId="2265087985" sldId="358"/>
            <ac:spMk id="33" creationId="{817360B1-DAEC-487D-B1A1-44EF2EE54ABB}"/>
          </ac:spMkLst>
        </pc:spChg>
        <pc:spChg chg="add mod">
          <ac:chgData name="Elan Fullmer" userId="0eae50c6-a0b9-4c7f-aef5-e9d29439d758" providerId="ADAL" clId="{74402245-DC74-4489-B870-9F32042A8376}" dt="2025-05-07T16:47:46.917" v="2175" actId="404"/>
          <ac:spMkLst>
            <pc:docMk/>
            <pc:sldMk cId="2265087985" sldId="358"/>
            <ac:spMk id="40" creationId="{938D0EEC-2409-E2DE-24E9-B9163D77467C}"/>
          </ac:spMkLst>
        </pc:spChg>
        <pc:spChg chg="add mod">
          <ac:chgData name="Elan Fullmer" userId="0eae50c6-a0b9-4c7f-aef5-e9d29439d758" providerId="ADAL" clId="{74402245-DC74-4489-B870-9F32042A8376}" dt="2025-05-07T16:35:18.610" v="1958" actId="20577"/>
          <ac:spMkLst>
            <pc:docMk/>
            <pc:sldMk cId="2265087985" sldId="358"/>
            <ac:spMk id="41" creationId="{6D386B6B-BBBE-F69C-85C2-A2296DC18C64}"/>
          </ac:spMkLst>
        </pc:spChg>
        <pc:spChg chg="add del mod">
          <ac:chgData name="Elan Fullmer" userId="0eae50c6-a0b9-4c7f-aef5-e9d29439d758" providerId="ADAL" clId="{74402245-DC74-4489-B870-9F32042A8376}" dt="2025-05-07T16:36:48.503" v="1977" actId="478"/>
          <ac:spMkLst>
            <pc:docMk/>
            <pc:sldMk cId="2265087985" sldId="358"/>
            <ac:spMk id="42" creationId="{6E7C6CE5-1EBD-5366-B63B-EC9253791FAA}"/>
          </ac:spMkLst>
        </pc:spChg>
        <pc:spChg chg="add mod">
          <ac:chgData name="Elan Fullmer" userId="0eae50c6-a0b9-4c7f-aef5-e9d29439d758" providerId="ADAL" clId="{74402245-DC74-4489-B870-9F32042A8376}" dt="2025-05-07T20:08:11.162" v="7778"/>
          <ac:spMkLst>
            <pc:docMk/>
            <pc:sldMk cId="2265087985" sldId="358"/>
            <ac:spMk id="43" creationId="{E58F2DF3-25D4-A9C8-EE3E-0C44C1FFD41F}"/>
          </ac:spMkLst>
        </pc:spChg>
        <pc:picChg chg="add del mod">
          <ac:chgData name="Elan Fullmer" userId="0eae50c6-a0b9-4c7f-aef5-e9d29439d758" providerId="ADAL" clId="{74402245-DC74-4489-B870-9F32042A8376}" dt="2025-05-07T15:49:31.334" v="302" actId="478"/>
          <ac:picMkLst>
            <pc:docMk/>
            <pc:sldMk cId="2265087985" sldId="358"/>
            <ac:picMk id="8" creationId="{620240BD-2D80-F40E-329C-350BBED028DE}"/>
          </ac:picMkLst>
        </pc:picChg>
        <pc:picChg chg="add mod">
          <ac:chgData name="Elan Fullmer" userId="0eae50c6-a0b9-4c7f-aef5-e9d29439d758" providerId="ADAL" clId="{74402245-DC74-4489-B870-9F32042A8376}" dt="2025-05-07T16:02:27.096" v="521" actId="14100"/>
          <ac:picMkLst>
            <pc:docMk/>
            <pc:sldMk cId="2265087985" sldId="358"/>
            <ac:picMk id="10" creationId="{5A683760-BBE2-A087-06F0-335616A3ED9A}"/>
          </ac:picMkLst>
        </pc:picChg>
        <pc:picChg chg="add mod">
          <ac:chgData name="Elan Fullmer" userId="0eae50c6-a0b9-4c7f-aef5-e9d29439d758" providerId="ADAL" clId="{74402245-DC74-4489-B870-9F32042A8376}" dt="2025-05-07T16:02:23.863" v="519" actId="14100"/>
          <ac:picMkLst>
            <pc:docMk/>
            <pc:sldMk cId="2265087985" sldId="358"/>
            <ac:picMk id="14" creationId="{8A0953BD-EC84-A0FA-2CF5-76D0C0E229BE}"/>
          </ac:picMkLst>
        </pc:picChg>
        <pc:picChg chg="add mod">
          <ac:chgData name="Elan Fullmer" userId="0eae50c6-a0b9-4c7f-aef5-e9d29439d758" providerId="ADAL" clId="{74402245-DC74-4489-B870-9F32042A8376}" dt="2025-05-07T16:27:03.445" v="1489" actId="1076"/>
          <ac:picMkLst>
            <pc:docMk/>
            <pc:sldMk cId="2265087985" sldId="358"/>
            <ac:picMk id="21" creationId="{CD5A2A2C-8084-AD67-C6BB-541BE5A5A479}"/>
          </ac:picMkLst>
        </pc:picChg>
        <pc:picChg chg="add del mod">
          <ac:chgData name="Elan Fullmer" userId="0eae50c6-a0b9-4c7f-aef5-e9d29439d758" providerId="ADAL" clId="{74402245-DC74-4489-B870-9F32042A8376}" dt="2025-05-07T16:25:17.861" v="1437" actId="478"/>
          <ac:picMkLst>
            <pc:docMk/>
            <pc:sldMk cId="2265087985" sldId="358"/>
            <ac:picMk id="22" creationId="{83558D33-3E29-E799-7B47-5FF6E4ECDD32}"/>
          </ac:picMkLst>
        </pc:picChg>
        <pc:picChg chg="add mod">
          <ac:chgData name="Elan Fullmer" userId="0eae50c6-a0b9-4c7f-aef5-e9d29439d758" providerId="ADAL" clId="{74402245-DC74-4489-B870-9F32042A8376}" dt="2025-05-07T16:25:23.767" v="1440" actId="1076"/>
          <ac:picMkLst>
            <pc:docMk/>
            <pc:sldMk cId="2265087985" sldId="358"/>
            <ac:picMk id="32" creationId="{3E8B3C78-9683-4286-B82B-527FCE653ABB}"/>
          </ac:picMkLst>
        </pc:picChg>
        <pc:cxnChg chg="add mod">
          <ac:chgData name="Elan Fullmer" userId="0eae50c6-a0b9-4c7f-aef5-e9d29439d758" providerId="ADAL" clId="{74402245-DC74-4489-B870-9F32042A8376}" dt="2025-05-07T15:58:54.830" v="440" actId="1076"/>
          <ac:cxnSpMkLst>
            <pc:docMk/>
            <pc:sldMk cId="2265087985" sldId="358"/>
            <ac:cxnSpMk id="29" creationId="{6D6842BC-FE08-1B5B-4141-3EAEE4755F6A}"/>
          </ac:cxnSpMkLst>
        </pc:cxnChg>
        <pc:cxnChg chg="add del mod">
          <ac:chgData name="Elan Fullmer" userId="0eae50c6-a0b9-4c7f-aef5-e9d29439d758" providerId="ADAL" clId="{74402245-DC74-4489-B870-9F32042A8376}" dt="2025-05-07T16:26:19.452" v="1477" actId="478"/>
          <ac:cxnSpMkLst>
            <pc:docMk/>
            <pc:sldMk cId="2265087985" sldId="358"/>
            <ac:cxnSpMk id="36" creationId="{DB191122-6887-0F63-1587-5388F8F0807A}"/>
          </ac:cxnSpMkLst>
        </pc:cxnChg>
        <pc:cxnChg chg="add del mod">
          <ac:chgData name="Elan Fullmer" userId="0eae50c6-a0b9-4c7f-aef5-e9d29439d758" providerId="ADAL" clId="{74402245-DC74-4489-B870-9F32042A8376}" dt="2025-05-07T16:26:45.928" v="1485" actId="478"/>
          <ac:cxnSpMkLst>
            <pc:docMk/>
            <pc:sldMk cId="2265087985" sldId="358"/>
            <ac:cxnSpMk id="38" creationId="{EAAD1526-35AB-3F23-A52C-9EB3ECB05284}"/>
          </ac:cxnSpMkLst>
        </pc:cxnChg>
      </pc:sldChg>
      <pc:sldChg chg="addSp delSp modSp mod ord">
        <pc:chgData name="Elan Fullmer" userId="0eae50c6-a0b9-4c7f-aef5-e9d29439d758" providerId="ADAL" clId="{74402245-DC74-4489-B870-9F32042A8376}" dt="2025-05-07T22:34:13.562" v="13688" actId="313"/>
        <pc:sldMkLst>
          <pc:docMk/>
          <pc:sldMk cId="958049013" sldId="359"/>
        </pc:sldMkLst>
        <pc:spChg chg="mod">
          <ac:chgData name="Elan Fullmer" userId="0eae50c6-a0b9-4c7f-aef5-e9d29439d758" providerId="ADAL" clId="{74402245-DC74-4489-B870-9F32042A8376}" dt="2025-05-07T22:06:37.457" v="12528" actId="20577"/>
          <ac:spMkLst>
            <pc:docMk/>
            <pc:sldMk cId="958049013" sldId="359"/>
            <ac:spMk id="2" creationId="{649F3C24-C9C8-6CEB-CE15-6A45C100DE21}"/>
          </ac:spMkLst>
        </pc:spChg>
        <pc:spChg chg="mod">
          <ac:chgData name="Elan Fullmer" userId="0eae50c6-a0b9-4c7f-aef5-e9d29439d758" providerId="ADAL" clId="{74402245-DC74-4489-B870-9F32042A8376}" dt="2025-05-07T22:34:13.562" v="13688" actId="313"/>
          <ac:spMkLst>
            <pc:docMk/>
            <pc:sldMk cId="958049013" sldId="359"/>
            <ac:spMk id="3" creationId="{C6CD816E-61E8-382E-0BCC-CB06564910E1}"/>
          </ac:spMkLst>
        </pc:spChg>
        <pc:spChg chg="del">
          <ac:chgData name="Elan Fullmer" userId="0eae50c6-a0b9-4c7f-aef5-e9d29439d758" providerId="ADAL" clId="{74402245-DC74-4489-B870-9F32042A8376}" dt="2025-05-07T20:05:28.756" v="7633" actId="478"/>
          <ac:spMkLst>
            <pc:docMk/>
            <pc:sldMk cId="958049013" sldId="359"/>
            <ac:spMk id="17" creationId="{1F30F204-B839-1A23-8941-5EA790A4BD59}"/>
          </ac:spMkLst>
        </pc:spChg>
        <pc:spChg chg="del">
          <ac:chgData name="Elan Fullmer" userId="0eae50c6-a0b9-4c7f-aef5-e9d29439d758" providerId="ADAL" clId="{74402245-DC74-4489-B870-9F32042A8376}" dt="2025-05-07T20:05:27.122" v="7631" actId="478"/>
          <ac:spMkLst>
            <pc:docMk/>
            <pc:sldMk cId="958049013" sldId="359"/>
            <ac:spMk id="18" creationId="{ABC41B3B-E71F-6AF9-C31F-70FED730EDFF}"/>
          </ac:spMkLst>
        </pc:spChg>
        <pc:spChg chg="del">
          <ac:chgData name="Elan Fullmer" userId="0eae50c6-a0b9-4c7f-aef5-e9d29439d758" providerId="ADAL" clId="{74402245-DC74-4489-B870-9F32042A8376}" dt="2025-05-07T20:05:26.353" v="7630" actId="478"/>
          <ac:spMkLst>
            <pc:docMk/>
            <pc:sldMk cId="958049013" sldId="359"/>
            <ac:spMk id="19" creationId="{1F630CE3-C7B3-09C6-A5E9-B2B2877A50AA}"/>
          </ac:spMkLst>
        </pc:spChg>
        <pc:spChg chg="del">
          <ac:chgData name="Elan Fullmer" userId="0eae50c6-a0b9-4c7f-aef5-e9d29439d758" providerId="ADAL" clId="{74402245-DC74-4489-B870-9F32042A8376}" dt="2025-05-07T20:05:28.167" v="7632" actId="478"/>
          <ac:spMkLst>
            <pc:docMk/>
            <pc:sldMk cId="958049013" sldId="359"/>
            <ac:spMk id="20" creationId="{4E03871D-6E78-CD59-6187-4EB5573E8669}"/>
          </ac:spMkLst>
        </pc:spChg>
        <pc:spChg chg="add del mod">
          <ac:chgData name="Elan Fullmer" userId="0eae50c6-a0b9-4c7f-aef5-e9d29439d758" providerId="ADAL" clId="{74402245-DC74-4489-B870-9F32042A8376}" dt="2025-05-07T20:07:55.652" v="7770" actId="478"/>
          <ac:spMkLst>
            <pc:docMk/>
            <pc:sldMk cId="958049013" sldId="359"/>
            <ac:spMk id="26" creationId="{48808B3D-9E5B-DBA9-95A9-0DE758633802}"/>
          </ac:spMkLst>
        </pc:spChg>
        <pc:spChg chg="add mod">
          <ac:chgData name="Elan Fullmer" userId="0eae50c6-a0b9-4c7f-aef5-e9d29439d758" providerId="ADAL" clId="{74402245-DC74-4489-B870-9F32042A8376}" dt="2025-05-07T20:05:32.946" v="7634"/>
          <ac:spMkLst>
            <pc:docMk/>
            <pc:sldMk cId="958049013" sldId="359"/>
            <ac:spMk id="27" creationId="{E20EE954-8BF8-76E8-2C0C-492F79E29882}"/>
          </ac:spMkLst>
        </pc:spChg>
        <pc:spChg chg="add mod">
          <ac:chgData name="Elan Fullmer" userId="0eae50c6-a0b9-4c7f-aef5-e9d29439d758" providerId="ADAL" clId="{74402245-DC74-4489-B870-9F32042A8376}" dt="2025-05-07T20:05:32.946" v="7634"/>
          <ac:spMkLst>
            <pc:docMk/>
            <pc:sldMk cId="958049013" sldId="359"/>
            <ac:spMk id="28" creationId="{DB139F77-1B38-F69A-F1F5-D4AD929F3400}"/>
          </ac:spMkLst>
        </pc:spChg>
        <pc:spChg chg="add mod">
          <ac:chgData name="Elan Fullmer" userId="0eae50c6-a0b9-4c7f-aef5-e9d29439d758" providerId="ADAL" clId="{74402245-DC74-4489-B870-9F32042A8376}" dt="2025-05-07T20:05:32.946" v="7634"/>
          <ac:spMkLst>
            <pc:docMk/>
            <pc:sldMk cId="958049013" sldId="359"/>
            <ac:spMk id="29" creationId="{482DE34E-2C4C-FD57-D491-989BC34720FF}"/>
          </ac:spMkLst>
        </pc:spChg>
        <pc:spChg chg="add mod">
          <ac:chgData name="Elan Fullmer" userId="0eae50c6-a0b9-4c7f-aef5-e9d29439d758" providerId="ADAL" clId="{74402245-DC74-4489-B870-9F32042A8376}" dt="2025-05-07T20:08:08.975" v="7776"/>
          <ac:spMkLst>
            <pc:docMk/>
            <pc:sldMk cId="958049013" sldId="359"/>
            <ac:spMk id="30" creationId="{B62196F8-5CC7-64BA-1394-AADD4E9BBE30}"/>
          </ac:spMkLst>
        </pc:spChg>
        <pc:spChg chg="add mod">
          <ac:chgData name="Elan Fullmer" userId="0eae50c6-a0b9-4c7f-aef5-e9d29439d758" providerId="ADAL" clId="{74402245-DC74-4489-B870-9F32042A8376}" dt="2025-05-07T21:48:43.575" v="12176" actId="20577"/>
          <ac:spMkLst>
            <pc:docMk/>
            <pc:sldMk cId="958049013" sldId="359"/>
            <ac:spMk id="31" creationId="{AD77A15D-A3FB-7021-3AC0-9E140911BCD8}"/>
          </ac:spMkLst>
        </pc:spChg>
        <pc:spChg chg="add mod">
          <ac:chgData name="Elan Fullmer" userId="0eae50c6-a0b9-4c7f-aef5-e9d29439d758" providerId="ADAL" clId="{74402245-DC74-4489-B870-9F32042A8376}" dt="2025-05-07T21:48:50.659" v="12186" actId="1076"/>
          <ac:spMkLst>
            <pc:docMk/>
            <pc:sldMk cId="958049013" sldId="359"/>
            <ac:spMk id="32" creationId="{9784BC1D-B7F7-B1E0-E0EE-715E6B495C0D}"/>
          </ac:spMkLst>
        </pc:spChg>
        <pc:spChg chg="mod">
          <ac:chgData name="Elan Fullmer" userId="0eae50c6-a0b9-4c7f-aef5-e9d29439d758" providerId="ADAL" clId="{74402245-DC74-4489-B870-9F32042A8376}" dt="2025-05-07T18:37:23.290" v="5177" actId="1076"/>
          <ac:spMkLst>
            <pc:docMk/>
            <pc:sldMk cId="958049013" sldId="359"/>
            <ac:spMk id="42" creationId="{5B285435-383F-9C47-9C78-FEDE58B14C02}"/>
          </ac:spMkLst>
        </pc:spChg>
        <pc:spChg chg="mod">
          <ac:chgData name="Elan Fullmer" userId="0eae50c6-a0b9-4c7f-aef5-e9d29439d758" providerId="ADAL" clId="{74402245-DC74-4489-B870-9F32042A8376}" dt="2025-05-07T21:49:28.789" v="12211" actId="20577"/>
          <ac:spMkLst>
            <pc:docMk/>
            <pc:sldMk cId="958049013" sldId="359"/>
            <ac:spMk id="50" creationId="{2E7977BA-BC85-6ACC-F424-1DDFC8180377}"/>
          </ac:spMkLst>
        </pc:spChg>
        <pc:spChg chg="mod">
          <ac:chgData name="Elan Fullmer" userId="0eae50c6-a0b9-4c7f-aef5-e9d29439d758" providerId="ADAL" clId="{74402245-DC74-4489-B870-9F32042A8376}" dt="2025-05-07T21:49:40.970" v="12227" actId="20577"/>
          <ac:spMkLst>
            <pc:docMk/>
            <pc:sldMk cId="958049013" sldId="359"/>
            <ac:spMk id="51" creationId="{96F7D13F-F8DD-61F6-3EAD-7F3E11A6BCED}"/>
          </ac:spMkLst>
        </pc:spChg>
        <pc:spChg chg="mod">
          <ac:chgData name="Elan Fullmer" userId="0eae50c6-a0b9-4c7f-aef5-e9d29439d758" providerId="ADAL" clId="{74402245-DC74-4489-B870-9F32042A8376}" dt="2025-05-07T21:49:33.578" v="12215" actId="20577"/>
          <ac:spMkLst>
            <pc:docMk/>
            <pc:sldMk cId="958049013" sldId="359"/>
            <ac:spMk id="52" creationId="{75BD38A7-6C74-518E-E7EB-C2BFE80270B9}"/>
          </ac:spMkLst>
        </pc:spChg>
        <pc:spChg chg="mod">
          <ac:chgData name="Elan Fullmer" userId="0eae50c6-a0b9-4c7f-aef5-e9d29439d758" providerId="ADAL" clId="{74402245-DC74-4489-B870-9F32042A8376}" dt="2025-05-07T21:49:18.399" v="12201" actId="20577"/>
          <ac:spMkLst>
            <pc:docMk/>
            <pc:sldMk cId="958049013" sldId="359"/>
            <ac:spMk id="53" creationId="{62BF683E-954C-EED4-7968-CF380207C371}"/>
          </ac:spMkLst>
        </pc:spChg>
        <pc:picChg chg="mod">
          <ac:chgData name="Elan Fullmer" userId="0eae50c6-a0b9-4c7f-aef5-e9d29439d758" providerId="ADAL" clId="{74402245-DC74-4489-B870-9F32042A8376}" dt="2025-05-07T18:38:16.683" v="5195" actId="1076"/>
          <ac:picMkLst>
            <pc:docMk/>
            <pc:sldMk cId="958049013" sldId="359"/>
            <ac:picMk id="44" creationId="{BED2633B-212D-420B-7926-048DB14003B5}"/>
          </ac:picMkLst>
        </pc:picChg>
        <pc:picChg chg="mod">
          <ac:chgData name="Elan Fullmer" userId="0eae50c6-a0b9-4c7f-aef5-e9d29439d758" providerId="ADAL" clId="{74402245-DC74-4489-B870-9F32042A8376}" dt="2025-05-07T18:38:19.471" v="5196" actId="1076"/>
          <ac:picMkLst>
            <pc:docMk/>
            <pc:sldMk cId="958049013" sldId="359"/>
            <ac:picMk id="46" creationId="{E6DE6AC8-B5D0-6D3B-8D92-5708E4EF2C7A}"/>
          </ac:picMkLst>
        </pc:picChg>
        <pc:picChg chg="mod">
          <ac:chgData name="Elan Fullmer" userId="0eae50c6-a0b9-4c7f-aef5-e9d29439d758" providerId="ADAL" clId="{74402245-DC74-4489-B870-9F32042A8376}" dt="2025-05-07T18:38:49.422" v="5213" actId="1076"/>
          <ac:picMkLst>
            <pc:docMk/>
            <pc:sldMk cId="958049013" sldId="359"/>
            <ac:picMk id="48" creationId="{EFBAEB0D-A5D6-15D8-B765-61AFDE9D48DC}"/>
          </ac:picMkLst>
        </pc:picChg>
        <pc:cxnChg chg="mod">
          <ac:chgData name="Elan Fullmer" userId="0eae50c6-a0b9-4c7f-aef5-e9d29439d758" providerId="ADAL" clId="{74402245-DC74-4489-B870-9F32042A8376}" dt="2025-05-07T18:38:36.030" v="5204" actId="1076"/>
          <ac:cxnSpMkLst>
            <pc:docMk/>
            <pc:sldMk cId="958049013" sldId="359"/>
            <ac:cxnSpMk id="4" creationId="{D7DE5CAB-0716-81FC-21CD-2D8436345BDF}"/>
          </ac:cxnSpMkLst>
        </pc:cxnChg>
        <pc:cxnChg chg="mod">
          <ac:chgData name="Elan Fullmer" userId="0eae50c6-a0b9-4c7f-aef5-e9d29439d758" providerId="ADAL" clId="{74402245-DC74-4489-B870-9F32042A8376}" dt="2025-05-07T18:38:27.254" v="5199" actId="14100"/>
          <ac:cxnSpMkLst>
            <pc:docMk/>
            <pc:sldMk cId="958049013" sldId="359"/>
            <ac:cxnSpMk id="6" creationId="{104FA891-0633-9B91-0F4F-F8E749F25919}"/>
          </ac:cxnSpMkLst>
        </pc:cxnChg>
        <pc:cxnChg chg="add mod">
          <ac:chgData name="Elan Fullmer" userId="0eae50c6-a0b9-4c7f-aef5-e9d29439d758" providerId="ADAL" clId="{74402245-DC74-4489-B870-9F32042A8376}" dt="2025-05-07T18:39:00.165" v="5216" actId="14100"/>
          <ac:cxnSpMkLst>
            <pc:docMk/>
            <pc:sldMk cId="958049013" sldId="359"/>
            <ac:cxnSpMk id="12" creationId="{2CB43F9C-2650-3456-E80D-095857581834}"/>
          </ac:cxnSpMkLst>
        </pc:cxnChg>
        <pc:cxnChg chg="add mod">
          <ac:chgData name="Elan Fullmer" userId="0eae50c6-a0b9-4c7f-aef5-e9d29439d758" providerId="ADAL" clId="{74402245-DC74-4489-B870-9F32042A8376}" dt="2025-05-07T18:38:44.451" v="5210" actId="14100"/>
          <ac:cxnSpMkLst>
            <pc:docMk/>
            <pc:sldMk cId="958049013" sldId="359"/>
            <ac:cxnSpMk id="16" creationId="{713C9B10-94D8-F17B-18BC-84844DB4925C}"/>
          </ac:cxnSpMkLst>
        </pc:cxnChg>
        <pc:cxnChg chg="add mod">
          <ac:chgData name="Elan Fullmer" userId="0eae50c6-a0b9-4c7f-aef5-e9d29439d758" providerId="ADAL" clId="{74402245-DC74-4489-B870-9F32042A8376}" dt="2025-05-07T18:38:52.641" v="5215" actId="14100"/>
          <ac:cxnSpMkLst>
            <pc:docMk/>
            <pc:sldMk cId="958049013" sldId="359"/>
            <ac:cxnSpMk id="22" creationId="{37BA779E-8A1A-29D1-9FE3-877C68873021}"/>
          </ac:cxnSpMkLst>
        </pc:cxnChg>
      </pc:sldChg>
      <pc:sldChg chg="addSp delSp modSp add mod">
        <pc:chgData name="Elan Fullmer" userId="0eae50c6-a0b9-4c7f-aef5-e9d29439d758" providerId="ADAL" clId="{74402245-DC74-4489-B870-9F32042A8376}" dt="2025-05-07T21:53:03.510" v="12352" actId="20577"/>
        <pc:sldMkLst>
          <pc:docMk/>
          <pc:sldMk cId="1302073030" sldId="360"/>
        </pc:sldMkLst>
        <pc:spChg chg="mod">
          <ac:chgData name="Elan Fullmer" userId="0eae50c6-a0b9-4c7f-aef5-e9d29439d758" providerId="ADAL" clId="{74402245-DC74-4489-B870-9F32042A8376}" dt="2025-05-07T18:41:18.615" v="5222" actId="20577"/>
          <ac:spMkLst>
            <pc:docMk/>
            <pc:sldMk cId="1302073030" sldId="360"/>
            <ac:spMk id="2" creationId="{81CCE332-4893-DB02-5F64-ABF5FBB3B057}"/>
          </ac:spMkLst>
        </pc:spChg>
        <pc:spChg chg="add mod">
          <ac:chgData name="Elan Fullmer" userId="0eae50c6-a0b9-4c7f-aef5-e9d29439d758" providerId="ADAL" clId="{74402245-DC74-4489-B870-9F32042A8376}" dt="2025-05-07T19:43:24.124" v="6890" actId="1076"/>
          <ac:spMkLst>
            <pc:docMk/>
            <pc:sldMk cId="1302073030" sldId="360"/>
            <ac:spMk id="3" creationId="{27AFF272-033B-765B-EDB0-1737DE5D7900}"/>
          </ac:spMkLst>
        </pc:spChg>
        <pc:spChg chg="add mod">
          <ac:chgData name="Elan Fullmer" userId="0eae50c6-a0b9-4c7f-aef5-e9d29439d758" providerId="ADAL" clId="{74402245-DC74-4489-B870-9F32042A8376}" dt="2025-05-07T19:43:25.909" v="6891" actId="1076"/>
          <ac:spMkLst>
            <pc:docMk/>
            <pc:sldMk cId="1302073030" sldId="360"/>
            <ac:spMk id="4" creationId="{C9F82967-B916-37CE-84BD-29047888DE49}"/>
          </ac:spMkLst>
        </pc:spChg>
        <pc:spChg chg="add mod">
          <ac:chgData name="Elan Fullmer" userId="0eae50c6-a0b9-4c7f-aef5-e9d29439d758" providerId="ADAL" clId="{74402245-DC74-4489-B870-9F32042A8376}" dt="2025-05-07T20:11:53.060" v="7810" actId="1076"/>
          <ac:spMkLst>
            <pc:docMk/>
            <pc:sldMk cId="1302073030" sldId="360"/>
            <ac:spMk id="10" creationId="{19C87B7C-1B4C-A9AC-F638-D1191472F3EB}"/>
          </ac:spMkLst>
        </pc:spChg>
        <pc:spChg chg="add mod">
          <ac:chgData name="Elan Fullmer" userId="0eae50c6-a0b9-4c7f-aef5-e9d29439d758" providerId="ADAL" clId="{74402245-DC74-4489-B870-9F32042A8376}" dt="2025-05-07T20:11:52.072" v="7809" actId="14100"/>
          <ac:spMkLst>
            <pc:docMk/>
            <pc:sldMk cId="1302073030" sldId="360"/>
            <ac:spMk id="12" creationId="{59A65AC2-624C-8424-2D46-4D4B06209A97}"/>
          </ac:spMkLst>
        </pc:spChg>
        <pc:spChg chg="del">
          <ac:chgData name="Elan Fullmer" userId="0eae50c6-a0b9-4c7f-aef5-e9d29439d758" providerId="ADAL" clId="{74402245-DC74-4489-B870-9F32042A8376}" dt="2025-05-07T20:06:34.732" v="7674" actId="478"/>
          <ac:spMkLst>
            <pc:docMk/>
            <pc:sldMk cId="1302073030" sldId="360"/>
            <ac:spMk id="17" creationId="{79B03AD1-9F7E-9A5E-D05C-823F38CBBD35}"/>
          </ac:spMkLst>
        </pc:spChg>
        <pc:spChg chg="del">
          <ac:chgData name="Elan Fullmer" userId="0eae50c6-a0b9-4c7f-aef5-e9d29439d758" providerId="ADAL" clId="{74402245-DC74-4489-B870-9F32042A8376}" dt="2025-05-07T20:06:33.470" v="7672" actId="478"/>
          <ac:spMkLst>
            <pc:docMk/>
            <pc:sldMk cId="1302073030" sldId="360"/>
            <ac:spMk id="18" creationId="{71294AD6-B755-FAAA-AD4C-7C7FF716AE71}"/>
          </ac:spMkLst>
        </pc:spChg>
        <pc:spChg chg="del">
          <ac:chgData name="Elan Fullmer" userId="0eae50c6-a0b9-4c7f-aef5-e9d29439d758" providerId="ADAL" clId="{74402245-DC74-4489-B870-9F32042A8376}" dt="2025-05-07T20:06:32.569" v="7671" actId="478"/>
          <ac:spMkLst>
            <pc:docMk/>
            <pc:sldMk cId="1302073030" sldId="360"/>
            <ac:spMk id="19" creationId="{381045C3-2199-16CE-A5EE-62C0AEE97DFF}"/>
          </ac:spMkLst>
        </pc:spChg>
        <pc:spChg chg="del">
          <ac:chgData name="Elan Fullmer" userId="0eae50c6-a0b9-4c7f-aef5-e9d29439d758" providerId="ADAL" clId="{74402245-DC74-4489-B870-9F32042A8376}" dt="2025-05-07T20:06:33.887" v="7673" actId="478"/>
          <ac:spMkLst>
            <pc:docMk/>
            <pc:sldMk cId="1302073030" sldId="360"/>
            <ac:spMk id="20" creationId="{63B44091-0386-5CEF-E4FB-B0F4BC32F6A5}"/>
          </ac:spMkLst>
        </pc:spChg>
        <pc:spChg chg="add del mod">
          <ac:chgData name="Elan Fullmer" userId="0eae50c6-a0b9-4c7f-aef5-e9d29439d758" providerId="ADAL" clId="{74402245-DC74-4489-B870-9F32042A8376}" dt="2025-05-07T20:07:50.145" v="7767" actId="478"/>
          <ac:spMkLst>
            <pc:docMk/>
            <pc:sldMk cId="1302073030" sldId="360"/>
            <ac:spMk id="25" creationId="{095829FF-5516-4483-2B91-5821CA64EEF4}"/>
          </ac:spMkLst>
        </pc:spChg>
        <pc:spChg chg="add mod">
          <ac:chgData name="Elan Fullmer" userId="0eae50c6-a0b9-4c7f-aef5-e9d29439d758" providerId="ADAL" clId="{74402245-DC74-4489-B870-9F32042A8376}" dt="2025-05-07T20:06:45.830" v="7680"/>
          <ac:spMkLst>
            <pc:docMk/>
            <pc:sldMk cId="1302073030" sldId="360"/>
            <ac:spMk id="26" creationId="{A5228FF6-EBFA-DE67-AF40-1403205A64CA}"/>
          </ac:spMkLst>
        </pc:spChg>
        <pc:spChg chg="add mod">
          <ac:chgData name="Elan Fullmer" userId="0eae50c6-a0b9-4c7f-aef5-e9d29439d758" providerId="ADAL" clId="{74402245-DC74-4489-B870-9F32042A8376}" dt="2025-05-07T20:06:45.830" v="7680"/>
          <ac:spMkLst>
            <pc:docMk/>
            <pc:sldMk cId="1302073030" sldId="360"/>
            <ac:spMk id="27" creationId="{45E48D9D-83E0-0903-D251-1CB3AD7FD9D6}"/>
          </ac:spMkLst>
        </pc:spChg>
        <pc:spChg chg="add mod">
          <ac:chgData name="Elan Fullmer" userId="0eae50c6-a0b9-4c7f-aef5-e9d29439d758" providerId="ADAL" clId="{74402245-DC74-4489-B870-9F32042A8376}" dt="2025-05-07T20:06:45.830" v="7680"/>
          <ac:spMkLst>
            <pc:docMk/>
            <pc:sldMk cId="1302073030" sldId="360"/>
            <ac:spMk id="28" creationId="{78AEAF36-00D1-DBC8-7961-125113D2AF50}"/>
          </ac:spMkLst>
        </pc:spChg>
        <pc:spChg chg="add mod">
          <ac:chgData name="Elan Fullmer" userId="0eae50c6-a0b9-4c7f-aef5-e9d29439d758" providerId="ADAL" clId="{74402245-DC74-4489-B870-9F32042A8376}" dt="2025-05-07T20:08:05.546" v="7773"/>
          <ac:spMkLst>
            <pc:docMk/>
            <pc:sldMk cId="1302073030" sldId="360"/>
            <ac:spMk id="29" creationId="{471CB8D6-5D14-05C7-900E-E04583133F99}"/>
          </ac:spMkLst>
        </pc:spChg>
        <pc:spChg chg="add mod">
          <ac:chgData name="Elan Fullmer" userId="0eae50c6-a0b9-4c7f-aef5-e9d29439d758" providerId="ADAL" clId="{74402245-DC74-4489-B870-9F32042A8376}" dt="2025-05-07T21:51:48.708" v="12314" actId="20577"/>
          <ac:spMkLst>
            <pc:docMk/>
            <pc:sldMk cId="1302073030" sldId="360"/>
            <ac:spMk id="30" creationId="{EE81B16C-B000-E91C-79F0-911E9F342BA8}"/>
          </ac:spMkLst>
        </pc:spChg>
        <pc:spChg chg="add mod">
          <ac:chgData name="Elan Fullmer" userId="0eae50c6-a0b9-4c7f-aef5-e9d29439d758" providerId="ADAL" clId="{74402245-DC74-4489-B870-9F32042A8376}" dt="2025-05-07T21:51:50.779" v="12316" actId="20577"/>
          <ac:spMkLst>
            <pc:docMk/>
            <pc:sldMk cId="1302073030" sldId="360"/>
            <ac:spMk id="31" creationId="{F712855D-8034-F474-16AF-34BE26836BAD}"/>
          </ac:spMkLst>
        </pc:spChg>
        <pc:spChg chg="add mod">
          <ac:chgData name="Elan Fullmer" userId="0eae50c6-a0b9-4c7f-aef5-e9d29439d758" providerId="ADAL" clId="{74402245-DC74-4489-B870-9F32042A8376}" dt="2025-05-07T21:52:53.992" v="12346" actId="1076"/>
          <ac:spMkLst>
            <pc:docMk/>
            <pc:sldMk cId="1302073030" sldId="360"/>
            <ac:spMk id="32" creationId="{D73A8CD6-A0D0-1C50-57EB-6E43FE1108A8}"/>
          </ac:spMkLst>
        </pc:spChg>
        <pc:spChg chg="add mod">
          <ac:chgData name="Elan Fullmer" userId="0eae50c6-a0b9-4c7f-aef5-e9d29439d758" providerId="ADAL" clId="{74402245-DC74-4489-B870-9F32042A8376}" dt="2025-05-07T21:53:03.510" v="12352" actId="20577"/>
          <ac:spMkLst>
            <pc:docMk/>
            <pc:sldMk cId="1302073030" sldId="360"/>
            <ac:spMk id="33" creationId="{C06C262B-76E3-4920-38C5-B8C8DB59D4E2}"/>
          </ac:spMkLst>
        </pc:spChg>
        <pc:graphicFrameChg chg="add mod">
          <ac:chgData name="Elan Fullmer" userId="0eae50c6-a0b9-4c7f-aef5-e9d29439d758" providerId="ADAL" clId="{74402245-DC74-4489-B870-9F32042A8376}" dt="2025-05-07T20:12:10.895" v="7814" actId="1076"/>
          <ac:graphicFrameMkLst>
            <pc:docMk/>
            <pc:sldMk cId="1302073030" sldId="360"/>
            <ac:graphicFrameMk id="8" creationId="{FE5C448B-E320-7BF8-1B12-4C9C18F202B8}"/>
          </ac:graphicFrameMkLst>
        </pc:graphicFrameChg>
        <pc:graphicFrameChg chg="add mod">
          <ac:chgData name="Elan Fullmer" userId="0eae50c6-a0b9-4c7f-aef5-e9d29439d758" providerId="ADAL" clId="{74402245-DC74-4489-B870-9F32042A8376}" dt="2025-05-07T20:12:13.253" v="7815" actId="1076"/>
          <ac:graphicFrameMkLst>
            <pc:docMk/>
            <pc:sldMk cId="1302073030" sldId="360"/>
            <ac:graphicFrameMk id="9" creationId="{9CACA998-1681-3AF6-7201-19FD722D2520}"/>
          </ac:graphicFrameMkLst>
        </pc:graphicFrameChg>
        <pc:picChg chg="add mod">
          <ac:chgData name="Elan Fullmer" userId="0eae50c6-a0b9-4c7f-aef5-e9d29439d758" providerId="ADAL" clId="{74402245-DC74-4489-B870-9F32042A8376}" dt="2025-05-07T20:12:00.494" v="7813" actId="1076"/>
          <ac:picMkLst>
            <pc:docMk/>
            <pc:sldMk cId="1302073030" sldId="360"/>
            <ac:picMk id="6" creationId="{07C828C4-A041-828E-8B38-8A0EE58FFBAA}"/>
          </ac:picMkLst>
        </pc:picChg>
        <pc:picChg chg="add mod">
          <ac:chgData name="Elan Fullmer" userId="0eae50c6-a0b9-4c7f-aef5-e9d29439d758" providerId="ADAL" clId="{74402245-DC74-4489-B870-9F32042A8376}" dt="2025-05-07T19:41:14.175" v="6841" actId="1076"/>
          <ac:picMkLst>
            <pc:docMk/>
            <pc:sldMk cId="1302073030" sldId="360"/>
            <ac:picMk id="7" creationId="{9B8A0008-3328-A87A-FCFB-0A60501110B0}"/>
          </ac:picMkLst>
        </pc:picChg>
        <pc:picChg chg="add mod">
          <ac:chgData name="Elan Fullmer" userId="0eae50c6-a0b9-4c7f-aef5-e9d29439d758" providerId="ADAL" clId="{74402245-DC74-4489-B870-9F32042A8376}" dt="2025-05-07T19:57:42.354" v="7285" actId="1076"/>
          <ac:picMkLst>
            <pc:docMk/>
            <pc:sldMk cId="1302073030" sldId="360"/>
            <ac:picMk id="16" creationId="{211C66F1-8969-BE35-8273-81CDC05919E8}"/>
          </ac:picMkLst>
        </pc:picChg>
        <pc:picChg chg="add del mod">
          <ac:chgData name="Elan Fullmer" userId="0eae50c6-a0b9-4c7f-aef5-e9d29439d758" providerId="ADAL" clId="{74402245-DC74-4489-B870-9F32042A8376}" dt="2025-05-07T19:52:18.047" v="7152" actId="478"/>
          <ac:picMkLst>
            <pc:docMk/>
            <pc:sldMk cId="1302073030" sldId="360"/>
            <ac:picMk id="22" creationId="{53F83401-B631-5DA2-6FE6-0A05E78EBC58}"/>
          </ac:picMkLst>
        </pc:picChg>
        <pc:picChg chg="add mod">
          <ac:chgData name="Elan Fullmer" userId="0eae50c6-a0b9-4c7f-aef5-e9d29439d758" providerId="ADAL" clId="{74402245-DC74-4489-B870-9F32042A8376}" dt="2025-05-07T19:57:27.856" v="7282" actId="14100"/>
          <ac:picMkLst>
            <pc:docMk/>
            <pc:sldMk cId="1302073030" sldId="360"/>
            <ac:picMk id="24" creationId="{0D365BB4-7B11-9E42-1BD1-B45DEC37574E}"/>
          </ac:picMkLst>
        </pc:picChg>
        <pc:cxnChg chg="add mod">
          <ac:chgData name="Elan Fullmer" userId="0eae50c6-a0b9-4c7f-aef5-e9d29439d758" providerId="ADAL" clId="{74402245-DC74-4489-B870-9F32042A8376}" dt="2025-05-07T19:40:36.768" v="6831"/>
          <ac:cxnSpMkLst>
            <pc:docMk/>
            <pc:sldMk cId="1302073030" sldId="360"/>
            <ac:cxnSpMk id="5" creationId="{389F95BE-69A5-CA21-9CDB-E789D5CD5BA4}"/>
          </ac:cxnSpMkLst>
        </pc:cxnChg>
      </pc:sldChg>
      <pc:sldChg chg="modSp add del mod">
        <pc:chgData name="Elan Fullmer" userId="0eae50c6-a0b9-4c7f-aef5-e9d29439d758" providerId="ADAL" clId="{74402245-DC74-4489-B870-9F32042A8376}" dt="2025-05-07T16:48:22.804" v="2201" actId="47"/>
        <pc:sldMkLst>
          <pc:docMk/>
          <pc:sldMk cId="4095249432" sldId="360"/>
        </pc:sldMkLst>
        <pc:spChg chg="mod">
          <ac:chgData name="Elan Fullmer" userId="0eae50c6-a0b9-4c7f-aef5-e9d29439d758" providerId="ADAL" clId="{74402245-DC74-4489-B870-9F32042A8376}" dt="2025-05-07T16:41:54.134" v="2050" actId="20577"/>
          <ac:spMkLst>
            <pc:docMk/>
            <pc:sldMk cId="4095249432" sldId="360"/>
            <ac:spMk id="2" creationId="{BC33ADE8-1310-389D-9CD6-5956615626C7}"/>
          </ac:spMkLst>
        </pc:spChg>
      </pc:sldChg>
      <pc:sldChg chg="modSp add del mod">
        <pc:chgData name="Elan Fullmer" userId="0eae50c6-a0b9-4c7f-aef5-e9d29439d758" providerId="ADAL" clId="{74402245-DC74-4489-B870-9F32042A8376}" dt="2025-05-07T18:41:42.250" v="5229" actId="47"/>
        <pc:sldMkLst>
          <pc:docMk/>
          <pc:sldMk cId="1149681157" sldId="361"/>
        </pc:sldMkLst>
        <pc:spChg chg="mod">
          <ac:chgData name="Elan Fullmer" userId="0eae50c6-a0b9-4c7f-aef5-e9d29439d758" providerId="ADAL" clId="{74402245-DC74-4489-B870-9F32042A8376}" dt="2025-05-07T16:49:13.332" v="2265" actId="20577"/>
          <ac:spMkLst>
            <pc:docMk/>
            <pc:sldMk cId="1149681157" sldId="361"/>
            <ac:spMk id="2" creationId="{935E90CE-3886-73CF-2F35-EFF1B8F5F2D7}"/>
          </ac:spMkLst>
        </pc:spChg>
      </pc:sldChg>
      <pc:sldChg chg="modSp add del mod">
        <pc:chgData name="Elan Fullmer" userId="0eae50c6-a0b9-4c7f-aef5-e9d29439d758" providerId="ADAL" clId="{74402245-DC74-4489-B870-9F32042A8376}" dt="2025-05-07T16:48:23.612" v="2202" actId="47"/>
        <pc:sldMkLst>
          <pc:docMk/>
          <pc:sldMk cId="1212254735" sldId="361"/>
        </pc:sldMkLst>
        <pc:spChg chg="mod">
          <ac:chgData name="Elan Fullmer" userId="0eae50c6-a0b9-4c7f-aef5-e9d29439d758" providerId="ADAL" clId="{74402245-DC74-4489-B870-9F32042A8376}" dt="2025-05-07T16:41:58.165" v="2054" actId="20577"/>
          <ac:spMkLst>
            <pc:docMk/>
            <pc:sldMk cId="1212254735" sldId="361"/>
            <ac:spMk id="2" creationId="{0DB4BF78-9E70-76E9-ECD8-D670910BC08D}"/>
          </ac:spMkLst>
        </pc:spChg>
      </pc:sldChg>
      <pc:sldChg chg="addSp delSp modSp add mod ord">
        <pc:chgData name="Elan Fullmer" userId="0eae50c6-a0b9-4c7f-aef5-e9d29439d758" providerId="ADAL" clId="{74402245-DC74-4489-B870-9F32042A8376}" dt="2025-05-07T22:03:52.438" v="12505" actId="13926"/>
        <pc:sldMkLst>
          <pc:docMk/>
          <pc:sldMk cId="1742056821" sldId="362"/>
        </pc:sldMkLst>
        <pc:spChg chg="mod">
          <ac:chgData name="Elan Fullmer" userId="0eae50c6-a0b9-4c7f-aef5-e9d29439d758" providerId="ADAL" clId="{74402245-DC74-4489-B870-9F32042A8376}" dt="2025-05-07T18:41:12.106" v="5221" actId="20577"/>
          <ac:spMkLst>
            <pc:docMk/>
            <pc:sldMk cId="1742056821" sldId="362"/>
            <ac:spMk id="2" creationId="{79B11647-73C9-19BB-0BEF-AF2B3B2358DF}"/>
          </ac:spMkLst>
        </pc:spChg>
        <pc:spChg chg="add mod">
          <ac:chgData name="Elan Fullmer" userId="0eae50c6-a0b9-4c7f-aef5-e9d29439d758" providerId="ADAL" clId="{74402245-DC74-4489-B870-9F32042A8376}" dt="2025-05-07T19:17:20.252" v="5866" actId="1076"/>
          <ac:spMkLst>
            <pc:docMk/>
            <pc:sldMk cId="1742056821" sldId="362"/>
            <ac:spMk id="3" creationId="{8F15A5F8-FF74-C39C-A3F0-2C96D87D4F0B}"/>
          </ac:spMkLst>
        </pc:spChg>
        <pc:spChg chg="del mod">
          <ac:chgData name="Elan Fullmer" userId="0eae50c6-a0b9-4c7f-aef5-e9d29439d758" providerId="ADAL" clId="{74402245-DC74-4489-B870-9F32042A8376}" dt="2025-05-07T19:02:57.011" v="5419" actId="478"/>
          <ac:spMkLst>
            <pc:docMk/>
            <pc:sldMk cId="1742056821" sldId="362"/>
            <ac:spMk id="4" creationId="{72964135-9778-113F-0999-6214717E9DF4}"/>
          </ac:spMkLst>
        </pc:spChg>
        <pc:spChg chg="add del mod">
          <ac:chgData name="Elan Fullmer" userId="0eae50c6-a0b9-4c7f-aef5-e9d29439d758" providerId="ADAL" clId="{74402245-DC74-4489-B870-9F32042A8376}" dt="2025-05-07T19:01:00.735" v="5266" actId="478"/>
          <ac:spMkLst>
            <pc:docMk/>
            <pc:sldMk cId="1742056821" sldId="362"/>
            <ac:spMk id="6" creationId="{3CB77DBE-0CDA-3386-7550-2E982CAFD8AA}"/>
          </ac:spMkLst>
        </pc:spChg>
        <pc:spChg chg="add mod">
          <ac:chgData name="Elan Fullmer" userId="0eae50c6-a0b9-4c7f-aef5-e9d29439d758" providerId="ADAL" clId="{74402245-DC74-4489-B870-9F32042A8376}" dt="2025-05-07T22:03:52.438" v="12505" actId="13926"/>
          <ac:spMkLst>
            <pc:docMk/>
            <pc:sldMk cId="1742056821" sldId="362"/>
            <ac:spMk id="7" creationId="{8A064D98-03E0-A8C5-F6DE-FD6562EAFC6E}"/>
          </ac:spMkLst>
        </pc:spChg>
        <pc:spChg chg="del">
          <ac:chgData name="Elan Fullmer" userId="0eae50c6-a0b9-4c7f-aef5-e9d29439d758" providerId="ADAL" clId="{74402245-DC74-4489-B870-9F32042A8376}" dt="2025-05-07T20:06:31.067" v="7670" actId="478"/>
          <ac:spMkLst>
            <pc:docMk/>
            <pc:sldMk cId="1742056821" sldId="362"/>
            <ac:spMk id="17" creationId="{743D10E0-8AF8-4542-4802-1A24188FEAF0}"/>
          </ac:spMkLst>
        </pc:spChg>
        <pc:spChg chg="del mod">
          <ac:chgData name="Elan Fullmer" userId="0eae50c6-a0b9-4c7f-aef5-e9d29439d758" providerId="ADAL" clId="{74402245-DC74-4489-B870-9F32042A8376}" dt="2025-05-07T20:06:30.410" v="7669" actId="478"/>
          <ac:spMkLst>
            <pc:docMk/>
            <pc:sldMk cId="1742056821" sldId="362"/>
            <ac:spMk id="18" creationId="{A521927F-EA90-ADBF-00A7-0D25347ECADF}"/>
          </ac:spMkLst>
        </pc:spChg>
        <pc:spChg chg="del">
          <ac:chgData name="Elan Fullmer" userId="0eae50c6-a0b9-4c7f-aef5-e9d29439d758" providerId="ADAL" clId="{74402245-DC74-4489-B870-9F32042A8376}" dt="2025-05-07T20:06:28.508" v="7666" actId="478"/>
          <ac:spMkLst>
            <pc:docMk/>
            <pc:sldMk cId="1742056821" sldId="362"/>
            <ac:spMk id="19" creationId="{CA16227F-E4F6-E2C3-50F7-CF93F736D1BA}"/>
          </ac:spMkLst>
        </pc:spChg>
        <pc:spChg chg="del">
          <ac:chgData name="Elan Fullmer" userId="0eae50c6-a0b9-4c7f-aef5-e9d29439d758" providerId="ADAL" clId="{74402245-DC74-4489-B870-9F32042A8376}" dt="2025-05-07T20:06:29.866" v="7668" actId="478"/>
          <ac:spMkLst>
            <pc:docMk/>
            <pc:sldMk cId="1742056821" sldId="362"/>
            <ac:spMk id="20" creationId="{6E6158DD-5ECD-50A0-9F11-455FB9D788E5}"/>
          </ac:spMkLst>
        </pc:spChg>
        <pc:spChg chg="add mod">
          <ac:chgData name="Elan Fullmer" userId="0eae50c6-a0b9-4c7f-aef5-e9d29439d758" providerId="ADAL" clId="{74402245-DC74-4489-B870-9F32042A8376}" dt="2025-05-07T19:20:19.754" v="5884" actId="767"/>
          <ac:spMkLst>
            <pc:docMk/>
            <pc:sldMk cId="1742056821" sldId="362"/>
            <ac:spMk id="24" creationId="{9395EB5F-9413-F3B3-2A17-9714021ADF7D}"/>
          </ac:spMkLst>
        </pc:spChg>
        <pc:spChg chg="add mod">
          <ac:chgData name="Elan Fullmer" userId="0eae50c6-a0b9-4c7f-aef5-e9d29439d758" providerId="ADAL" clId="{74402245-DC74-4489-B870-9F32042A8376}" dt="2025-05-07T19:33:46.848" v="6693" actId="20577"/>
          <ac:spMkLst>
            <pc:docMk/>
            <pc:sldMk cId="1742056821" sldId="362"/>
            <ac:spMk id="26" creationId="{EB76A84D-8BF8-5BED-37F3-46E2C5D54554}"/>
          </ac:spMkLst>
        </pc:spChg>
        <pc:spChg chg="add mod">
          <ac:chgData name="Elan Fullmer" userId="0eae50c6-a0b9-4c7f-aef5-e9d29439d758" providerId="ADAL" clId="{74402245-DC74-4489-B870-9F32042A8376}" dt="2025-05-07T19:21:23.055" v="6003" actId="1076"/>
          <ac:spMkLst>
            <pc:docMk/>
            <pc:sldMk cId="1742056821" sldId="362"/>
            <ac:spMk id="28" creationId="{34DF61CC-F140-70BD-FFD2-34F5AE5196A7}"/>
          </ac:spMkLst>
        </pc:spChg>
        <pc:spChg chg="add del mod">
          <ac:chgData name="Elan Fullmer" userId="0eae50c6-a0b9-4c7f-aef5-e9d29439d758" providerId="ADAL" clId="{74402245-DC74-4489-B870-9F32042A8376}" dt="2025-05-07T19:23:43.210" v="6167" actId="478"/>
          <ac:spMkLst>
            <pc:docMk/>
            <pc:sldMk cId="1742056821" sldId="362"/>
            <ac:spMk id="29" creationId="{BC439F9A-E0DC-F0B4-D032-8E46E097003C}"/>
          </ac:spMkLst>
        </pc:spChg>
        <pc:spChg chg="add mod">
          <ac:chgData name="Elan Fullmer" userId="0eae50c6-a0b9-4c7f-aef5-e9d29439d758" providerId="ADAL" clId="{74402245-DC74-4489-B870-9F32042A8376}" dt="2025-05-07T19:33:52.258" v="6710" actId="20577"/>
          <ac:spMkLst>
            <pc:docMk/>
            <pc:sldMk cId="1742056821" sldId="362"/>
            <ac:spMk id="41" creationId="{10281C7B-81CB-6907-AEB4-297705A458EC}"/>
          </ac:spMkLst>
        </pc:spChg>
        <pc:spChg chg="add mod">
          <ac:chgData name="Elan Fullmer" userId="0eae50c6-a0b9-4c7f-aef5-e9d29439d758" providerId="ADAL" clId="{74402245-DC74-4489-B870-9F32042A8376}" dt="2025-05-07T19:31:54.031" v="6582" actId="14100"/>
          <ac:spMkLst>
            <pc:docMk/>
            <pc:sldMk cId="1742056821" sldId="362"/>
            <ac:spMk id="42" creationId="{A5EA39D4-DE5A-EC86-E33F-E7BDAD71ADAF}"/>
          </ac:spMkLst>
        </pc:spChg>
        <pc:spChg chg="add mod">
          <ac:chgData name="Elan Fullmer" userId="0eae50c6-a0b9-4c7f-aef5-e9d29439d758" providerId="ADAL" clId="{74402245-DC74-4489-B870-9F32042A8376}" dt="2025-05-07T21:53:47.222" v="12369" actId="20577"/>
          <ac:spMkLst>
            <pc:docMk/>
            <pc:sldMk cId="1742056821" sldId="362"/>
            <ac:spMk id="43" creationId="{E92E4E8A-F507-7ECD-B701-45C1D54A2609}"/>
          </ac:spMkLst>
        </pc:spChg>
        <pc:spChg chg="add mod">
          <ac:chgData name="Elan Fullmer" userId="0eae50c6-a0b9-4c7f-aef5-e9d29439d758" providerId="ADAL" clId="{74402245-DC74-4489-B870-9F32042A8376}" dt="2025-05-07T19:40:02.213" v="6829" actId="1076"/>
          <ac:spMkLst>
            <pc:docMk/>
            <pc:sldMk cId="1742056821" sldId="362"/>
            <ac:spMk id="45" creationId="{E409E0EB-CA48-53EC-7081-0098BA8013D6}"/>
          </ac:spMkLst>
        </pc:spChg>
        <pc:spChg chg="add mod">
          <ac:chgData name="Elan Fullmer" userId="0eae50c6-a0b9-4c7f-aef5-e9d29439d758" providerId="ADAL" clId="{74402245-DC74-4489-B870-9F32042A8376}" dt="2025-05-07T19:40:00.298" v="6828" actId="1076"/>
          <ac:spMkLst>
            <pc:docMk/>
            <pc:sldMk cId="1742056821" sldId="362"/>
            <ac:spMk id="46" creationId="{292BF0DA-31B2-B0DA-A386-9117ADD20916}"/>
          </ac:spMkLst>
        </pc:spChg>
        <pc:spChg chg="add mod">
          <ac:chgData name="Elan Fullmer" userId="0eae50c6-a0b9-4c7f-aef5-e9d29439d758" providerId="ADAL" clId="{74402245-DC74-4489-B870-9F32042A8376}" dt="2025-05-07T19:39:57.421" v="6827" actId="1076"/>
          <ac:spMkLst>
            <pc:docMk/>
            <pc:sldMk cId="1742056821" sldId="362"/>
            <ac:spMk id="47" creationId="{7A030946-A891-A16E-8249-420534CD6935}"/>
          </ac:spMkLst>
        </pc:spChg>
        <pc:spChg chg="add mod">
          <ac:chgData name="Elan Fullmer" userId="0eae50c6-a0b9-4c7f-aef5-e9d29439d758" providerId="ADAL" clId="{74402245-DC74-4489-B870-9F32042A8376}" dt="2025-05-07T19:39:54.956" v="6826" actId="1076"/>
          <ac:spMkLst>
            <pc:docMk/>
            <pc:sldMk cId="1742056821" sldId="362"/>
            <ac:spMk id="48" creationId="{4F004D6D-F638-3302-513E-E98881B27044}"/>
          </ac:spMkLst>
        </pc:spChg>
        <pc:spChg chg="add mod">
          <ac:chgData name="Elan Fullmer" userId="0eae50c6-a0b9-4c7f-aef5-e9d29439d758" providerId="ADAL" clId="{74402245-DC74-4489-B870-9F32042A8376}" dt="2025-05-07T19:39:52.580" v="6825" actId="1076"/>
          <ac:spMkLst>
            <pc:docMk/>
            <pc:sldMk cId="1742056821" sldId="362"/>
            <ac:spMk id="49" creationId="{76FC3380-E85B-0D81-3879-A5F479AC9F8A}"/>
          </ac:spMkLst>
        </pc:spChg>
        <pc:spChg chg="add mod">
          <ac:chgData name="Elan Fullmer" userId="0eae50c6-a0b9-4c7f-aef5-e9d29439d758" providerId="ADAL" clId="{74402245-DC74-4489-B870-9F32042A8376}" dt="2025-05-07T19:39:13.651" v="6805" actId="1076"/>
          <ac:spMkLst>
            <pc:docMk/>
            <pc:sldMk cId="1742056821" sldId="362"/>
            <ac:spMk id="51" creationId="{14F9BED9-E7B6-3354-275E-3152A2150A49}"/>
          </ac:spMkLst>
        </pc:spChg>
        <pc:spChg chg="add mod">
          <ac:chgData name="Elan Fullmer" userId="0eae50c6-a0b9-4c7f-aef5-e9d29439d758" providerId="ADAL" clId="{74402245-DC74-4489-B870-9F32042A8376}" dt="2025-05-07T19:40:09.850" v="6830" actId="1076"/>
          <ac:spMkLst>
            <pc:docMk/>
            <pc:sldMk cId="1742056821" sldId="362"/>
            <ac:spMk id="52" creationId="{8B40D747-D3D9-8F74-28D0-400A5BA7C123}"/>
          </ac:spMkLst>
        </pc:spChg>
        <pc:spChg chg="add del mod">
          <ac:chgData name="Elan Fullmer" userId="0eae50c6-a0b9-4c7f-aef5-e9d29439d758" providerId="ADAL" clId="{74402245-DC74-4489-B870-9F32042A8376}" dt="2025-05-07T20:07:51.604" v="7768" actId="478"/>
          <ac:spMkLst>
            <pc:docMk/>
            <pc:sldMk cId="1742056821" sldId="362"/>
            <ac:spMk id="53" creationId="{212B316F-0D16-4D60-CEC0-564C710AA563}"/>
          </ac:spMkLst>
        </pc:spChg>
        <pc:spChg chg="add mod">
          <ac:chgData name="Elan Fullmer" userId="0eae50c6-a0b9-4c7f-aef5-e9d29439d758" providerId="ADAL" clId="{74402245-DC74-4489-B870-9F32042A8376}" dt="2025-05-07T20:06:44.880" v="7679"/>
          <ac:spMkLst>
            <pc:docMk/>
            <pc:sldMk cId="1742056821" sldId="362"/>
            <ac:spMk id="54" creationId="{0919A372-239A-6825-413B-D9C7F548B1E8}"/>
          </ac:spMkLst>
        </pc:spChg>
        <pc:spChg chg="add mod">
          <ac:chgData name="Elan Fullmer" userId="0eae50c6-a0b9-4c7f-aef5-e9d29439d758" providerId="ADAL" clId="{74402245-DC74-4489-B870-9F32042A8376}" dt="2025-05-07T20:06:44.880" v="7679"/>
          <ac:spMkLst>
            <pc:docMk/>
            <pc:sldMk cId="1742056821" sldId="362"/>
            <ac:spMk id="55" creationId="{19C129EF-8B97-D213-5532-3F14F706EECA}"/>
          </ac:spMkLst>
        </pc:spChg>
        <pc:spChg chg="add mod">
          <ac:chgData name="Elan Fullmer" userId="0eae50c6-a0b9-4c7f-aef5-e9d29439d758" providerId="ADAL" clId="{74402245-DC74-4489-B870-9F32042A8376}" dt="2025-05-07T20:06:44.880" v="7679"/>
          <ac:spMkLst>
            <pc:docMk/>
            <pc:sldMk cId="1742056821" sldId="362"/>
            <ac:spMk id="56" creationId="{637B8B0E-1AED-8558-4524-CD71D4EBC5F5}"/>
          </ac:spMkLst>
        </pc:spChg>
        <pc:spChg chg="add mod">
          <ac:chgData name="Elan Fullmer" userId="0eae50c6-a0b9-4c7f-aef5-e9d29439d758" providerId="ADAL" clId="{74402245-DC74-4489-B870-9F32042A8376}" dt="2025-05-07T20:08:06.524" v="7774"/>
          <ac:spMkLst>
            <pc:docMk/>
            <pc:sldMk cId="1742056821" sldId="362"/>
            <ac:spMk id="57" creationId="{9D3D4797-C504-1322-84DA-C044620A219C}"/>
          </ac:spMkLst>
        </pc:spChg>
        <pc:picChg chg="add mod modCrop">
          <ac:chgData name="Elan Fullmer" userId="0eae50c6-a0b9-4c7f-aef5-e9d29439d758" providerId="ADAL" clId="{74402245-DC74-4489-B870-9F32042A8376}" dt="2025-05-07T19:38:42.659" v="6799" actId="1076"/>
          <ac:picMkLst>
            <pc:docMk/>
            <pc:sldMk cId="1742056821" sldId="362"/>
            <ac:picMk id="8" creationId="{FD48306F-0C43-B614-9127-CEA634676410}"/>
          </ac:picMkLst>
        </pc:picChg>
        <pc:picChg chg="add mod">
          <ac:chgData name="Elan Fullmer" userId="0eae50c6-a0b9-4c7f-aef5-e9d29439d758" providerId="ADAL" clId="{74402245-DC74-4489-B870-9F32042A8376}" dt="2025-05-07T19:23:48.234" v="6169" actId="1076"/>
          <ac:picMkLst>
            <pc:docMk/>
            <pc:sldMk cId="1742056821" sldId="362"/>
            <ac:picMk id="10" creationId="{064AF6F5-0E93-611F-47DF-A472BEC5673F}"/>
          </ac:picMkLst>
        </pc:picChg>
        <pc:picChg chg="add mod">
          <ac:chgData name="Elan Fullmer" userId="0eae50c6-a0b9-4c7f-aef5-e9d29439d758" providerId="ADAL" clId="{74402245-DC74-4489-B870-9F32042A8376}" dt="2025-05-07T19:23:40.539" v="6166" actId="1076"/>
          <ac:picMkLst>
            <pc:docMk/>
            <pc:sldMk cId="1742056821" sldId="362"/>
            <ac:picMk id="14" creationId="{57DA680C-D67C-6D17-89F2-12E9D287384E}"/>
          </ac:picMkLst>
        </pc:picChg>
        <pc:picChg chg="add mod">
          <ac:chgData name="Elan Fullmer" userId="0eae50c6-a0b9-4c7f-aef5-e9d29439d758" providerId="ADAL" clId="{74402245-DC74-4489-B870-9F32042A8376}" dt="2025-05-07T19:24:29.388" v="6187" actId="1076"/>
          <ac:picMkLst>
            <pc:docMk/>
            <pc:sldMk cId="1742056821" sldId="362"/>
            <ac:picMk id="21" creationId="{17AC1968-1F31-AC31-9D5C-D3FE383F480F}"/>
          </ac:picMkLst>
        </pc:picChg>
        <pc:cxnChg chg="add mod">
          <ac:chgData name="Elan Fullmer" userId="0eae50c6-a0b9-4c7f-aef5-e9d29439d758" providerId="ADAL" clId="{74402245-DC74-4489-B870-9F32042A8376}" dt="2025-05-07T19:28:28.013" v="6462" actId="208"/>
          <ac:cxnSpMkLst>
            <pc:docMk/>
            <pc:sldMk cId="1742056821" sldId="362"/>
            <ac:cxnSpMk id="23" creationId="{B3E8F5F5-50BE-419F-87D8-C9BE366357DD}"/>
          </ac:cxnSpMkLst>
        </pc:cxnChg>
        <pc:cxnChg chg="add mod">
          <ac:chgData name="Elan Fullmer" userId="0eae50c6-a0b9-4c7f-aef5-e9d29439d758" providerId="ADAL" clId="{74402245-DC74-4489-B870-9F32042A8376}" dt="2025-05-07T19:28:28.013" v="6462" actId="208"/>
          <ac:cxnSpMkLst>
            <pc:docMk/>
            <pc:sldMk cId="1742056821" sldId="362"/>
            <ac:cxnSpMk id="30" creationId="{A6068E72-BA98-C390-4153-CC50F32DE453}"/>
          </ac:cxnSpMkLst>
        </pc:cxnChg>
        <pc:cxnChg chg="add mod">
          <ac:chgData name="Elan Fullmer" userId="0eae50c6-a0b9-4c7f-aef5-e9d29439d758" providerId="ADAL" clId="{74402245-DC74-4489-B870-9F32042A8376}" dt="2025-05-07T19:28:28.013" v="6462" actId="208"/>
          <ac:cxnSpMkLst>
            <pc:docMk/>
            <pc:sldMk cId="1742056821" sldId="362"/>
            <ac:cxnSpMk id="31" creationId="{B4D6099F-5E6A-AB84-4DE5-35826D8319EE}"/>
          </ac:cxnSpMkLst>
        </pc:cxnChg>
      </pc:sldChg>
      <pc:sldChg chg="addSp modSp add del mod">
        <pc:chgData name="Elan Fullmer" userId="0eae50c6-a0b9-4c7f-aef5-e9d29439d758" providerId="ADAL" clId="{74402245-DC74-4489-B870-9F32042A8376}" dt="2025-05-07T19:49:20.847" v="7139" actId="47"/>
        <pc:sldMkLst>
          <pc:docMk/>
          <pc:sldMk cId="1206640567" sldId="363"/>
        </pc:sldMkLst>
        <pc:spChg chg="mod">
          <ac:chgData name="Elan Fullmer" userId="0eae50c6-a0b9-4c7f-aef5-e9d29439d758" providerId="ADAL" clId="{74402245-DC74-4489-B870-9F32042A8376}" dt="2025-05-07T18:41:26.811" v="5228" actId="20577"/>
          <ac:spMkLst>
            <pc:docMk/>
            <pc:sldMk cId="1206640567" sldId="363"/>
            <ac:spMk id="2" creationId="{C8B705DD-A67F-5F12-B295-6C06ED1AA6A8}"/>
          </ac:spMkLst>
        </pc:spChg>
        <pc:spChg chg="add mod">
          <ac:chgData name="Elan Fullmer" userId="0eae50c6-a0b9-4c7f-aef5-e9d29439d758" providerId="ADAL" clId="{74402245-DC74-4489-B870-9F32042A8376}" dt="2025-05-07T19:44:42.946" v="6892"/>
          <ac:spMkLst>
            <pc:docMk/>
            <pc:sldMk cId="1206640567" sldId="363"/>
            <ac:spMk id="3" creationId="{239D79A4-03E6-9EF2-581C-BE19C96FE4BF}"/>
          </ac:spMkLst>
        </pc:spChg>
      </pc:sldChg>
      <pc:sldChg chg="addSp delSp modSp add del mod">
        <pc:chgData name="Elan Fullmer" userId="0eae50c6-a0b9-4c7f-aef5-e9d29439d758" providerId="ADAL" clId="{74402245-DC74-4489-B870-9F32042A8376}" dt="2025-05-07T19:58:14.163" v="7295" actId="47"/>
        <pc:sldMkLst>
          <pc:docMk/>
          <pc:sldMk cId="860482731" sldId="364"/>
        </pc:sldMkLst>
        <pc:spChg chg="del">
          <ac:chgData name="Elan Fullmer" userId="0eae50c6-a0b9-4c7f-aef5-e9d29439d758" providerId="ADAL" clId="{74402245-DC74-4489-B870-9F32042A8376}" dt="2025-05-07T19:49:26.559" v="7140" actId="478"/>
          <ac:spMkLst>
            <pc:docMk/>
            <pc:sldMk cId="860482731" sldId="364"/>
            <ac:spMk id="3" creationId="{B3732EE3-F318-D03A-83A1-23F391E22696}"/>
          </ac:spMkLst>
        </pc:spChg>
        <pc:spChg chg="mod">
          <ac:chgData name="Elan Fullmer" userId="0eae50c6-a0b9-4c7f-aef5-e9d29439d758" providerId="ADAL" clId="{74402245-DC74-4489-B870-9F32042A8376}" dt="2025-05-07T19:49:32.291" v="7142" actId="1076"/>
          <ac:spMkLst>
            <pc:docMk/>
            <pc:sldMk cId="860482731" sldId="364"/>
            <ac:spMk id="4" creationId="{2FEB031A-28C3-E675-3F16-99E1C06D8972}"/>
          </ac:spMkLst>
        </pc:spChg>
        <pc:spChg chg="del">
          <ac:chgData name="Elan Fullmer" userId="0eae50c6-a0b9-4c7f-aef5-e9d29439d758" providerId="ADAL" clId="{74402245-DC74-4489-B870-9F32042A8376}" dt="2025-05-07T19:49:27.634" v="7141" actId="478"/>
          <ac:spMkLst>
            <pc:docMk/>
            <pc:sldMk cId="860482731" sldId="364"/>
            <ac:spMk id="10" creationId="{2096B75F-5BBA-2DD1-C1BE-5245C1E48037}"/>
          </ac:spMkLst>
        </pc:spChg>
        <pc:spChg chg="mod">
          <ac:chgData name="Elan Fullmer" userId="0eae50c6-a0b9-4c7f-aef5-e9d29439d758" providerId="ADAL" clId="{74402245-DC74-4489-B870-9F32042A8376}" dt="2025-05-07T19:49:32.291" v="7142" actId="1076"/>
          <ac:spMkLst>
            <pc:docMk/>
            <pc:sldMk cId="860482731" sldId="364"/>
            <ac:spMk id="12" creationId="{8C502DD9-149E-795B-B161-865AAA3DBCD8}"/>
          </ac:spMkLst>
        </pc:spChg>
        <pc:graphicFrameChg chg="del">
          <ac:chgData name="Elan Fullmer" userId="0eae50c6-a0b9-4c7f-aef5-e9d29439d758" providerId="ADAL" clId="{74402245-DC74-4489-B870-9F32042A8376}" dt="2025-05-07T19:49:26.559" v="7140" actId="478"/>
          <ac:graphicFrameMkLst>
            <pc:docMk/>
            <pc:sldMk cId="860482731" sldId="364"/>
            <ac:graphicFrameMk id="8" creationId="{846EBF18-F2DA-0F04-3A20-9EC4B17677AB}"/>
          </ac:graphicFrameMkLst>
        </pc:graphicFrameChg>
        <pc:graphicFrameChg chg="mod">
          <ac:chgData name="Elan Fullmer" userId="0eae50c6-a0b9-4c7f-aef5-e9d29439d758" providerId="ADAL" clId="{74402245-DC74-4489-B870-9F32042A8376}" dt="2025-05-07T19:49:32.291" v="7142" actId="1076"/>
          <ac:graphicFrameMkLst>
            <pc:docMk/>
            <pc:sldMk cId="860482731" sldId="364"/>
            <ac:graphicFrameMk id="9" creationId="{58021585-B4B8-93A5-0794-D92D63E85016}"/>
          </ac:graphicFrameMkLst>
        </pc:graphicFrameChg>
        <pc:picChg chg="del">
          <ac:chgData name="Elan Fullmer" userId="0eae50c6-a0b9-4c7f-aef5-e9d29439d758" providerId="ADAL" clId="{74402245-DC74-4489-B870-9F32042A8376}" dt="2025-05-07T19:49:26.559" v="7140" actId="478"/>
          <ac:picMkLst>
            <pc:docMk/>
            <pc:sldMk cId="860482731" sldId="364"/>
            <ac:picMk id="6" creationId="{F5D8DE7A-95B9-C894-E7E3-55B886FDAD33}"/>
          </ac:picMkLst>
        </pc:picChg>
        <pc:picChg chg="mod">
          <ac:chgData name="Elan Fullmer" userId="0eae50c6-a0b9-4c7f-aef5-e9d29439d758" providerId="ADAL" clId="{74402245-DC74-4489-B870-9F32042A8376}" dt="2025-05-07T19:49:32.291" v="7142" actId="1076"/>
          <ac:picMkLst>
            <pc:docMk/>
            <pc:sldMk cId="860482731" sldId="364"/>
            <ac:picMk id="7" creationId="{EB8ACBD0-82A5-2FB5-0476-82109F81B654}"/>
          </ac:picMkLst>
        </pc:picChg>
        <pc:picChg chg="add del mod">
          <ac:chgData name="Elan Fullmer" userId="0eae50c6-a0b9-4c7f-aef5-e9d29439d758" providerId="ADAL" clId="{74402245-DC74-4489-B870-9F32042A8376}" dt="2025-05-07T19:54:06.002" v="7182" actId="21"/>
          <ac:picMkLst>
            <pc:docMk/>
            <pc:sldMk cId="860482731" sldId="364"/>
            <ac:picMk id="16" creationId="{EA4010D6-54F4-42E4-D1FC-E863B2EB2ECE}"/>
          </ac:picMkLst>
        </pc:picChg>
      </pc:sldChg>
      <pc:sldChg chg="addSp delSp modSp add mod">
        <pc:chgData name="Elan Fullmer" userId="0eae50c6-a0b9-4c7f-aef5-e9d29439d758" providerId="ADAL" clId="{74402245-DC74-4489-B870-9F32042A8376}" dt="2025-05-07T21:52:36.671" v="12342" actId="20577"/>
        <pc:sldMkLst>
          <pc:docMk/>
          <pc:sldMk cId="187181575" sldId="365"/>
        </pc:sldMkLst>
        <pc:spChg chg="mod">
          <ac:chgData name="Elan Fullmer" userId="0eae50c6-a0b9-4c7f-aef5-e9d29439d758" providerId="ADAL" clId="{74402245-DC74-4489-B870-9F32042A8376}" dt="2025-05-07T19:58:12.456" v="7294" actId="20577"/>
          <ac:spMkLst>
            <pc:docMk/>
            <pc:sldMk cId="187181575" sldId="365"/>
            <ac:spMk id="2" creationId="{C90A1BC6-A06E-9D84-B04A-B1FCA103B84E}"/>
          </ac:spMkLst>
        </pc:spChg>
        <pc:spChg chg="del">
          <ac:chgData name="Elan Fullmer" userId="0eae50c6-a0b9-4c7f-aef5-e9d29439d758" providerId="ADAL" clId="{74402245-DC74-4489-B870-9F32042A8376}" dt="2025-05-07T19:53:58.105" v="7180" actId="478"/>
          <ac:spMkLst>
            <pc:docMk/>
            <pc:sldMk cId="187181575" sldId="365"/>
            <ac:spMk id="3" creationId="{D7844C35-528B-9EFA-C716-94041B55E144}"/>
          </ac:spMkLst>
        </pc:spChg>
        <pc:spChg chg="mod">
          <ac:chgData name="Elan Fullmer" userId="0eae50c6-a0b9-4c7f-aef5-e9d29439d758" providerId="ADAL" clId="{74402245-DC74-4489-B870-9F32042A8376}" dt="2025-05-07T19:54:03.025" v="7181" actId="1076"/>
          <ac:spMkLst>
            <pc:docMk/>
            <pc:sldMk cId="187181575" sldId="365"/>
            <ac:spMk id="4" creationId="{83D6D6B3-7563-061D-53A8-AAAD3F7FBFC2}"/>
          </ac:spMkLst>
        </pc:spChg>
        <pc:spChg chg="del">
          <ac:chgData name="Elan Fullmer" userId="0eae50c6-a0b9-4c7f-aef5-e9d29439d758" providerId="ADAL" clId="{74402245-DC74-4489-B870-9F32042A8376}" dt="2025-05-07T19:53:58.105" v="7180" actId="478"/>
          <ac:spMkLst>
            <pc:docMk/>
            <pc:sldMk cId="187181575" sldId="365"/>
            <ac:spMk id="10" creationId="{887A2044-17A2-FD83-4DCC-A44F7D8F9E7C}"/>
          </ac:spMkLst>
        </pc:spChg>
        <pc:spChg chg="mod">
          <ac:chgData name="Elan Fullmer" userId="0eae50c6-a0b9-4c7f-aef5-e9d29439d758" providerId="ADAL" clId="{74402245-DC74-4489-B870-9F32042A8376}" dt="2025-05-07T19:56:08.132" v="7243" actId="20577"/>
          <ac:spMkLst>
            <pc:docMk/>
            <pc:sldMk cId="187181575" sldId="365"/>
            <ac:spMk id="12" creationId="{A0DF6247-E61C-DA58-20BE-3BFD4A68752E}"/>
          </ac:spMkLst>
        </pc:spChg>
        <pc:spChg chg="del">
          <ac:chgData name="Elan Fullmer" userId="0eae50c6-a0b9-4c7f-aef5-e9d29439d758" providerId="ADAL" clId="{74402245-DC74-4489-B870-9F32042A8376}" dt="2025-05-07T20:06:38.470" v="7678" actId="478"/>
          <ac:spMkLst>
            <pc:docMk/>
            <pc:sldMk cId="187181575" sldId="365"/>
            <ac:spMk id="17" creationId="{EFA49998-3B3A-6F61-62AB-32D34974E38E}"/>
          </ac:spMkLst>
        </pc:spChg>
        <pc:spChg chg="del">
          <ac:chgData name="Elan Fullmer" userId="0eae50c6-a0b9-4c7f-aef5-e9d29439d758" providerId="ADAL" clId="{74402245-DC74-4489-B870-9F32042A8376}" dt="2025-05-07T20:06:36.789" v="7676" actId="478"/>
          <ac:spMkLst>
            <pc:docMk/>
            <pc:sldMk cId="187181575" sldId="365"/>
            <ac:spMk id="18" creationId="{09A943BD-5CB5-6A84-E0B7-128FC0EE8D99}"/>
          </ac:spMkLst>
        </pc:spChg>
        <pc:spChg chg="del">
          <ac:chgData name="Elan Fullmer" userId="0eae50c6-a0b9-4c7f-aef5-e9d29439d758" providerId="ADAL" clId="{74402245-DC74-4489-B870-9F32042A8376}" dt="2025-05-07T20:06:36.271" v="7675" actId="478"/>
          <ac:spMkLst>
            <pc:docMk/>
            <pc:sldMk cId="187181575" sldId="365"/>
            <ac:spMk id="19" creationId="{1CD88484-938B-3545-1D3B-8D3E30BB09F3}"/>
          </ac:spMkLst>
        </pc:spChg>
        <pc:spChg chg="del">
          <ac:chgData name="Elan Fullmer" userId="0eae50c6-a0b9-4c7f-aef5-e9d29439d758" providerId="ADAL" clId="{74402245-DC74-4489-B870-9F32042A8376}" dt="2025-05-07T20:06:37.405" v="7677" actId="478"/>
          <ac:spMkLst>
            <pc:docMk/>
            <pc:sldMk cId="187181575" sldId="365"/>
            <ac:spMk id="20" creationId="{67E36E1F-1AEE-7268-450F-86E110684706}"/>
          </ac:spMkLst>
        </pc:spChg>
        <pc:spChg chg="add mod">
          <ac:chgData name="Elan Fullmer" userId="0eae50c6-a0b9-4c7f-aef5-e9d29439d758" providerId="ADAL" clId="{74402245-DC74-4489-B870-9F32042A8376}" dt="2025-05-07T19:55:25.385" v="7203" actId="207"/>
          <ac:spMkLst>
            <pc:docMk/>
            <pc:sldMk cId="187181575" sldId="365"/>
            <ac:spMk id="22" creationId="{DA0B26CB-F08F-921D-82AD-18B080281CF9}"/>
          </ac:spMkLst>
        </pc:spChg>
        <pc:spChg chg="add mod">
          <ac:chgData name="Elan Fullmer" userId="0eae50c6-a0b9-4c7f-aef5-e9d29439d758" providerId="ADAL" clId="{74402245-DC74-4489-B870-9F32042A8376}" dt="2025-05-07T19:56:02.908" v="7237" actId="20577"/>
          <ac:spMkLst>
            <pc:docMk/>
            <pc:sldMk cId="187181575" sldId="365"/>
            <ac:spMk id="23" creationId="{75443E75-C794-4575-B8E6-ACDE3933C9DE}"/>
          </ac:spMkLst>
        </pc:spChg>
        <pc:spChg chg="add mod">
          <ac:chgData name="Elan Fullmer" userId="0eae50c6-a0b9-4c7f-aef5-e9d29439d758" providerId="ADAL" clId="{74402245-DC74-4489-B870-9F32042A8376}" dt="2025-05-07T20:07:39.540" v="7766" actId="20577"/>
          <ac:spMkLst>
            <pc:docMk/>
            <pc:sldMk cId="187181575" sldId="365"/>
            <ac:spMk id="27" creationId="{2A009B9E-F917-E8C0-E431-530E711C69C1}"/>
          </ac:spMkLst>
        </pc:spChg>
        <pc:spChg chg="add mod">
          <ac:chgData name="Elan Fullmer" userId="0eae50c6-a0b9-4c7f-aef5-e9d29439d758" providerId="ADAL" clId="{74402245-DC74-4489-B870-9F32042A8376}" dt="2025-05-07T20:06:47.187" v="7681"/>
          <ac:spMkLst>
            <pc:docMk/>
            <pc:sldMk cId="187181575" sldId="365"/>
            <ac:spMk id="28" creationId="{F5CA1928-8B60-1C9E-7A21-FD114CF84A81}"/>
          </ac:spMkLst>
        </pc:spChg>
        <pc:spChg chg="add mod">
          <ac:chgData name="Elan Fullmer" userId="0eae50c6-a0b9-4c7f-aef5-e9d29439d758" providerId="ADAL" clId="{74402245-DC74-4489-B870-9F32042A8376}" dt="2025-05-07T20:06:47.187" v="7681"/>
          <ac:spMkLst>
            <pc:docMk/>
            <pc:sldMk cId="187181575" sldId="365"/>
            <ac:spMk id="29" creationId="{E0D58EAC-7D20-DF60-59B2-2D9F2CD31E44}"/>
          </ac:spMkLst>
        </pc:spChg>
        <pc:spChg chg="add mod">
          <ac:chgData name="Elan Fullmer" userId="0eae50c6-a0b9-4c7f-aef5-e9d29439d758" providerId="ADAL" clId="{74402245-DC74-4489-B870-9F32042A8376}" dt="2025-05-07T20:06:47.187" v="7681"/>
          <ac:spMkLst>
            <pc:docMk/>
            <pc:sldMk cId="187181575" sldId="365"/>
            <ac:spMk id="30" creationId="{A2D4E2C4-CC31-E59A-B658-4963EE61B0DC}"/>
          </ac:spMkLst>
        </pc:spChg>
        <pc:spChg chg="add mod">
          <ac:chgData name="Elan Fullmer" userId="0eae50c6-a0b9-4c7f-aef5-e9d29439d758" providerId="ADAL" clId="{74402245-DC74-4489-B870-9F32042A8376}" dt="2025-05-07T21:52:06" v="12322" actId="1076"/>
          <ac:spMkLst>
            <pc:docMk/>
            <pc:sldMk cId="187181575" sldId="365"/>
            <ac:spMk id="31" creationId="{8A0264F8-E6D5-D98C-D52F-270A63680B40}"/>
          </ac:spMkLst>
        </pc:spChg>
        <pc:spChg chg="add mod">
          <ac:chgData name="Elan Fullmer" userId="0eae50c6-a0b9-4c7f-aef5-e9d29439d758" providerId="ADAL" clId="{74402245-DC74-4489-B870-9F32042A8376}" dt="2025-05-07T21:52:36.671" v="12342" actId="20577"/>
          <ac:spMkLst>
            <pc:docMk/>
            <pc:sldMk cId="187181575" sldId="365"/>
            <ac:spMk id="32" creationId="{4A2D6E43-7FF1-BFAA-7C1D-00BD6EF87924}"/>
          </ac:spMkLst>
        </pc:spChg>
        <pc:spChg chg="add mod">
          <ac:chgData name="Elan Fullmer" userId="0eae50c6-a0b9-4c7f-aef5-e9d29439d758" providerId="ADAL" clId="{74402245-DC74-4489-B870-9F32042A8376}" dt="2025-05-07T21:52:12.438" v="12326" actId="20577"/>
          <ac:spMkLst>
            <pc:docMk/>
            <pc:sldMk cId="187181575" sldId="365"/>
            <ac:spMk id="33" creationId="{0069AEE8-EBB4-077B-D604-C379BDF05E02}"/>
          </ac:spMkLst>
        </pc:spChg>
        <pc:spChg chg="add mod">
          <ac:chgData name="Elan Fullmer" userId="0eae50c6-a0b9-4c7f-aef5-e9d29439d758" providerId="ADAL" clId="{74402245-DC74-4489-B870-9F32042A8376}" dt="2025-05-07T21:52:33.324" v="12338" actId="1076"/>
          <ac:spMkLst>
            <pc:docMk/>
            <pc:sldMk cId="187181575" sldId="365"/>
            <ac:spMk id="34" creationId="{A264F581-A118-3783-CBDC-5505260498F2}"/>
          </ac:spMkLst>
        </pc:spChg>
        <pc:graphicFrameChg chg="del">
          <ac:chgData name="Elan Fullmer" userId="0eae50c6-a0b9-4c7f-aef5-e9d29439d758" providerId="ADAL" clId="{74402245-DC74-4489-B870-9F32042A8376}" dt="2025-05-07T19:53:58.105" v="7180" actId="478"/>
          <ac:graphicFrameMkLst>
            <pc:docMk/>
            <pc:sldMk cId="187181575" sldId="365"/>
            <ac:graphicFrameMk id="8" creationId="{EEC1744D-C094-3564-F467-481012422B81}"/>
          </ac:graphicFrameMkLst>
        </pc:graphicFrameChg>
        <pc:graphicFrameChg chg="mod">
          <ac:chgData name="Elan Fullmer" userId="0eae50c6-a0b9-4c7f-aef5-e9d29439d758" providerId="ADAL" clId="{74402245-DC74-4489-B870-9F32042A8376}" dt="2025-05-07T19:54:03.025" v="7181" actId="1076"/>
          <ac:graphicFrameMkLst>
            <pc:docMk/>
            <pc:sldMk cId="187181575" sldId="365"/>
            <ac:graphicFrameMk id="9" creationId="{C7691A9D-71AD-C5FB-B7F1-687FD5F8215C}"/>
          </ac:graphicFrameMkLst>
        </pc:graphicFrameChg>
        <pc:graphicFrameChg chg="add mod">
          <ac:chgData name="Elan Fullmer" userId="0eae50c6-a0b9-4c7f-aef5-e9d29439d758" providerId="ADAL" clId="{74402245-DC74-4489-B870-9F32042A8376}" dt="2025-05-07T19:57:19.816" v="7280" actId="14100"/>
          <ac:graphicFrameMkLst>
            <pc:docMk/>
            <pc:sldMk cId="187181575" sldId="365"/>
            <ac:graphicFrameMk id="26" creationId="{34A8E3F2-9D46-B6D8-A4FA-2869A9A9A6F0}"/>
          </ac:graphicFrameMkLst>
        </pc:graphicFrameChg>
        <pc:picChg chg="del">
          <ac:chgData name="Elan Fullmer" userId="0eae50c6-a0b9-4c7f-aef5-e9d29439d758" providerId="ADAL" clId="{74402245-DC74-4489-B870-9F32042A8376}" dt="2025-05-07T19:53:58.105" v="7180" actId="478"/>
          <ac:picMkLst>
            <pc:docMk/>
            <pc:sldMk cId="187181575" sldId="365"/>
            <ac:picMk id="6" creationId="{EAC058C9-ED46-D1D0-967F-AADB7B6F4FF0}"/>
          </ac:picMkLst>
        </pc:picChg>
        <pc:picChg chg="mod">
          <ac:chgData name="Elan Fullmer" userId="0eae50c6-a0b9-4c7f-aef5-e9d29439d758" providerId="ADAL" clId="{74402245-DC74-4489-B870-9F32042A8376}" dt="2025-05-07T19:54:03.025" v="7181" actId="1076"/>
          <ac:picMkLst>
            <pc:docMk/>
            <pc:sldMk cId="187181575" sldId="365"/>
            <ac:picMk id="7" creationId="{96259C07-066A-FC99-67E5-B474E0389088}"/>
          </ac:picMkLst>
        </pc:picChg>
        <pc:picChg chg="add mod">
          <ac:chgData name="Elan Fullmer" userId="0eae50c6-a0b9-4c7f-aef5-e9d29439d758" providerId="ADAL" clId="{74402245-DC74-4489-B870-9F32042A8376}" dt="2025-05-07T19:53:49.286" v="7176" actId="1076"/>
          <ac:picMkLst>
            <pc:docMk/>
            <pc:sldMk cId="187181575" sldId="365"/>
            <ac:picMk id="14" creationId="{EA4010D6-54F4-42E4-D1FC-E863B2EB2ECE}"/>
          </ac:picMkLst>
        </pc:picChg>
        <pc:picChg chg="add del mod">
          <ac:chgData name="Elan Fullmer" userId="0eae50c6-a0b9-4c7f-aef5-e9d29439d758" providerId="ADAL" clId="{74402245-DC74-4489-B870-9F32042A8376}" dt="2025-05-07T19:57:57.324" v="7289" actId="1076"/>
          <ac:picMkLst>
            <pc:docMk/>
            <pc:sldMk cId="187181575" sldId="365"/>
            <ac:picMk id="16" creationId="{B9841C5D-527F-AF55-6374-21392E9C56EB}"/>
          </ac:picMkLst>
        </pc:picChg>
        <pc:picChg chg="add mod">
          <ac:chgData name="Elan Fullmer" userId="0eae50c6-a0b9-4c7f-aef5-e9d29439d758" providerId="ADAL" clId="{74402245-DC74-4489-B870-9F32042A8376}" dt="2025-05-07T19:57:51.248" v="7287" actId="14100"/>
          <ac:picMkLst>
            <pc:docMk/>
            <pc:sldMk cId="187181575" sldId="365"/>
            <ac:picMk id="21" creationId="{EA4010D6-54F4-42E4-D1FC-E863B2EB2ECE}"/>
          </ac:picMkLst>
        </pc:picChg>
        <pc:picChg chg="del">
          <ac:chgData name="Elan Fullmer" userId="0eae50c6-a0b9-4c7f-aef5-e9d29439d758" providerId="ADAL" clId="{74402245-DC74-4489-B870-9F32042A8376}" dt="2025-05-07T19:53:58.105" v="7180" actId="478"/>
          <ac:picMkLst>
            <pc:docMk/>
            <pc:sldMk cId="187181575" sldId="365"/>
            <ac:picMk id="24" creationId="{E5064843-61FA-5EE4-8E8F-3C37596C61BD}"/>
          </ac:picMkLst>
        </pc:picChg>
        <pc:picChg chg="add mod">
          <ac:chgData name="Elan Fullmer" userId="0eae50c6-a0b9-4c7f-aef5-e9d29439d758" providerId="ADAL" clId="{74402245-DC74-4489-B870-9F32042A8376}" dt="2025-05-07T19:56:35.883" v="7257" actId="1076"/>
          <ac:picMkLst>
            <pc:docMk/>
            <pc:sldMk cId="187181575" sldId="365"/>
            <ac:picMk id="25" creationId="{1BAF4A13-9F03-760D-AF27-2B6898638B82}"/>
          </ac:picMkLst>
        </pc:picChg>
      </pc:sldChg>
      <pc:sldChg chg="addSp delSp modSp add mod ord modNotesTx">
        <pc:chgData name="Elan Fullmer" userId="0eae50c6-a0b9-4c7f-aef5-e9d29439d758" providerId="ADAL" clId="{74402245-DC74-4489-B870-9F32042A8376}" dt="2025-05-07T22:09:04.878" v="12583" actId="13926"/>
        <pc:sldMkLst>
          <pc:docMk/>
          <pc:sldMk cId="938462326" sldId="366"/>
        </pc:sldMkLst>
        <pc:spChg chg="mod">
          <ac:chgData name="Elan Fullmer" userId="0eae50c6-a0b9-4c7f-aef5-e9d29439d758" providerId="ADAL" clId="{74402245-DC74-4489-B870-9F32042A8376}" dt="2025-05-07T20:34:31.701" v="8567" actId="20577"/>
          <ac:spMkLst>
            <pc:docMk/>
            <pc:sldMk cId="938462326" sldId="366"/>
            <ac:spMk id="2" creationId="{60282191-2294-4BCF-FBFD-E71A8F02C504}"/>
          </ac:spMkLst>
        </pc:spChg>
        <pc:spChg chg="mod">
          <ac:chgData name="Elan Fullmer" userId="0eae50c6-a0b9-4c7f-aef5-e9d29439d758" providerId="ADAL" clId="{74402245-DC74-4489-B870-9F32042A8376}" dt="2025-05-07T20:15:23.122" v="7859" actId="1076"/>
          <ac:spMkLst>
            <pc:docMk/>
            <pc:sldMk cId="938462326" sldId="366"/>
            <ac:spMk id="4" creationId="{C29A64BD-B9CB-DCE0-6C34-491284F62BC9}"/>
          </ac:spMkLst>
        </pc:spChg>
        <pc:spChg chg="mod">
          <ac:chgData name="Elan Fullmer" userId="0eae50c6-a0b9-4c7f-aef5-e9d29439d758" providerId="ADAL" clId="{74402245-DC74-4489-B870-9F32042A8376}" dt="2025-05-07T20:16:44.930" v="7872" actId="1076"/>
          <ac:spMkLst>
            <pc:docMk/>
            <pc:sldMk cId="938462326" sldId="366"/>
            <ac:spMk id="5" creationId="{041A3FAC-54C8-1CAC-3E11-EA285B206EE2}"/>
          </ac:spMkLst>
        </pc:spChg>
        <pc:spChg chg="mod">
          <ac:chgData name="Elan Fullmer" userId="0eae50c6-a0b9-4c7f-aef5-e9d29439d758" providerId="ADAL" clId="{74402245-DC74-4489-B870-9F32042A8376}" dt="2025-05-07T20:16:46.445" v="7873" actId="1076"/>
          <ac:spMkLst>
            <pc:docMk/>
            <pc:sldMk cId="938462326" sldId="366"/>
            <ac:spMk id="6" creationId="{64CC43BA-E758-A4D4-DE80-4CE698772430}"/>
          </ac:spMkLst>
        </pc:spChg>
        <pc:spChg chg="del mod">
          <ac:chgData name="Elan Fullmer" userId="0eae50c6-a0b9-4c7f-aef5-e9d29439d758" providerId="ADAL" clId="{74402245-DC74-4489-B870-9F32042A8376}" dt="2025-05-07T20:17:27.218" v="7914"/>
          <ac:spMkLst>
            <pc:docMk/>
            <pc:sldMk cId="938462326" sldId="366"/>
            <ac:spMk id="8" creationId="{9FE5D1B9-9210-0B14-4765-BE93D6F91BBF}"/>
          </ac:spMkLst>
        </pc:spChg>
        <pc:spChg chg="mod">
          <ac:chgData name="Elan Fullmer" userId="0eae50c6-a0b9-4c7f-aef5-e9d29439d758" providerId="ADAL" clId="{74402245-DC74-4489-B870-9F32042A8376}" dt="2025-05-07T22:09:04.878" v="12583" actId="13926"/>
          <ac:spMkLst>
            <pc:docMk/>
            <pc:sldMk cId="938462326" sldId="366"/>
            <ac:spMk id="10" creationId="{A5887CC7-F21E-1388-A141-DE35D7296634}"/>
          </ac:spMkLst>
        </pc:spChg>
        <pc:spChg chg="del">
          <ac:chgData name="Elan Fullmer" userId="0eae50c6-a0b9-4c7f-aef5-e9d29439d758" providerId="ADAL" clId="{74402245-DC74-4489-B870-9F32042A8376}" dt="2025-05-07T20:13:45.851" v="7830" actId="478"/>
          <ac:spMkLst>
            <pc:docMk/>
            <pc:sldMk cId="938462326" sldId="366"/>
            <ac:spMk id="12" creationId="{3B8D877A-25AE-D9CF-689A-99B800D39ACE}"/>
          </ac:spMkLst>
        </pc:spChg>
        <pc:spChg chg="add mod">
          <ac:chgData name="Elan Fullmer" userId="0eae50c6-a0b9-4c7f-aef5-e9d29439d758" providerId="ADAL" clId="{74402245-DC74-4489-B870-9F32042A8376}" dt="2025-05-07T20:15:18.556" v="7857" actId="20577"/>
          <ac:spMkLst>
            <pc:docMk/>
            <pc:sldMk cId="938462326" sldId="366"/>
            <ac:spMk id="16" creationId="{E37FE84A-DF77-AA46-C862-D7EEE95C1380}"/>
          </ac:spMkLst>
        </pc:spChg>
        <pc:spChg chg="add mod">
          <ac:chgData name="Elan Fullmer" userId="0eae50c6-a0b9-4c7f-aef5-e9d29439d758" providerId="ADAL" clId="{74402245-DC74-4489-B870-9F32042A8376}" dt="2025-05-07T20:15:25.641" v="7860" actId="20577"/>
          <ac:spMkLst>
            <pc:docMk/>
            <pc:sldMk cId="938462326" sldId="366"/>
            <ac:spMk id="21" creationId="{41D0B7A9-21EC-00E3-38B0-2C84E4BA15C3}"/>
          </ac:spMkLst>
        </pc:spChg>
        <pc:spChg chg="add mod">
          <ac:chgData name="Elan Fullmer" userId="0eae50c6-a0b9-4c7f-aef5-e9d29439d758" providerId="ADAL" clId="{74402245-DC74-4489-B870-9F32042A8376}" dt="2025-05-07T20:15:28.571" v="7862" actId="20577"/>
          <ac:spMkLst>
            <pc:docMk/>
            <pc:sldMk cId="938462326" sldId="366"/>
            <ac:spMk id="22" creationId="{0CA0B8ED-7237-5469-CD2B-B2D3902D35BB}"/>
          </ac:spMkLst>
        </pc:spChg>
        <pc:spChg chg="add mod">
          <ac:chgData name="Elan Fullmer" userId="0eae50c6-a0b9-4c7f-aef5-e9d29439d758" providerId="ADAL" clId="{74402245-DC74-4489-B870-9F32042A8376}" dt="2025-05-07T20:17:21.101" v="7909"/>
          <ac:spMkLst>
            <pc:docMk/>
            <pc:sldMk cId="938462326" sldId="366"/>
            <ac:spMk id="23" creationId="{663F7126-2C9F-D670-6A69-D325D25200F4}"/>
          </ac:spMkLst>
        </pc:spChg>
        <pc:spChg chg="add mod">
          <ac:chgData name="Elan Fullmer" userId="0eae50c6-a0b9-4c7f-aef5-e9d29439d758" providerId="ADAL" clId="{74402245-DC74-4489-B870-9F32042A8376}" dt="2025-05-07T21:54:23.924" v="12381" actId="1076"/>
          <ac:spMkLst>
            <pc:docMk/>
            <pc:sldMk cId="938462326" sldId="366"/>
            <ac:spMk id="24" creationId="{7942F89B-DA9F-AA9B-E745-9900A3F551FB}"/>
          </ac:spMkLst>
        </pc:spChg>
        <pc:graphicFrameChg chg="mod">
          <ac:chgData name="Elan Fullmer" userId="0eae50c6-a0b9-4c7f-aef5-e9d29439d758" providerId="ADAL" clId="{74402245-DC74-4489-B870-9F32042A8376}" dt="2025-05-07T21:54:04.875" v="12372" actId="1076"/>
          <ac:graphicFrameMkLst>
            <pc:docMk/>
            <pc:sldMk cId="938462326" sldId="366"/>
            <ac:graphicFrameMk id="3" creationId="{370AEC7E-2F9B-D370-3368-B207C365492A}"/>
          </ac:graphicFrameMkLst>
        </pc:graphicFrameChg>
        <pc:picChg chg="add mod">
          <ac:chgData name="Elan Fullmer" userId="0eae50c6-a0b9-4c7f-aef5-e9d29439d758" providerId="ADAL" clId="{74402245-DC74-4489-B870-9F32042A8376}" dt="2025-05-07T20:14:21.086" v="7842" actId="1076"/>
          <ac:picMkLst>
            <pc:docMk/>
            <pc:sldMk cId="938462326" sldId="366"/>
            <ac:picMk id="7" creationId="{A5C49BDF-ACA2-CDE8-E92B-E820A7ABA5C2}"/>
          </ac:picMkLst>
        </pc:picChg>
        <pc:picChg chg="add mod">
          <ac:chgData name="Elan Fullmer" userId="0eae50c6-a0b9-4c7f-aef5-e9d29439d758" providerId="ADAL" clId="{74402245-DC74-4489-B870-9F32042A8376}" dt="2025-05-07T20:14:11.214" v="7839" actId="1076"/>
          <ac:picMkLst>
            <pc:docMk/>
            <pc:sldMk cId="938462326" sldId="366"/>
            <ac:picMk id="9" creationId="{DCC5C0C7-8866-3C08-4813-DBC9D4A18F9E}"/>
          </ac:picMkLst>
        </pc:picChg>
        <pc:picChg chg="add mod">
          <ac:chgData name="Elan Fullmer" userId="0eae50c6-a0b9-4c7f-aef5-e9d29439d758" providerId="ADAL" clId="{74402245-DC74-4489-B870-9F32042A8376}" dt="2025-05-07T20:14:17.966" v="7841" actId="1076"/>
          <ac:picMkLst>
            <pc:docMk/>
            <pc:sldMk cId="938462326" sldId="366"/>
            <ac:picMk id="14" creationId="{6E7DB942-BED3-A8A4-D2FE-B0071CEA8CD4}"/>
          </ac:picMkLst>
        </pc:picChg>
      </pc:sldChg>
      <pc:sldChg chg="addSp delSp modSp add mod modNotesTx">
        <pc:chgData name="Elan Fullmer" userId="0eae50c6-a0b9-4c7f-aef5-e9d29439d758" providerId="ADAL" clId="{74402245-DC74-4489-B870-9F32042A8376}" dt="2025-05-07T22:13:40.978" v="12746" actId="14100"/>
        <pc:sldMkLst>
          <pc:docMk/>
          <pc:sldMk cId="836787462" sldId="367"/>
        </pc:sldMkLst>
        <pc:spChg chg="mod">
          <ac:chgData name="Elan Fullmer" userId="0eae50c6-a0b9-4c7f-aef5-e9d29439d758" providerId="ADAL" clId="{74402245-DC74-4489-B870-9F32042A8376}" dt="2025-05-07T20:43:17.406" v="8961" actId="20577"/>
          <ac:spMkLst>
            <pc:docMk/>
            <pc:sldMk cId="836787462" sldId="367"/>
            <ac:spMk id="2" creationId="{C9945DCD-2EFD-D6FF-DFB7-3E6595F175EA}"/>
          </ac:spMkLst>
        </pc:spChg>
        <pc:spChg chg="add mod">
          <ac:chgData name="Elan Fullmer" userId="0eae50c6-a0b9-4c7f-aef5-e9d29439d758" providerId="ADAL" clId="{74402245-DC74-4489-B870-9F32042A8376}" dt="2025-05-07T22:08:57.977" v="12580" actId="20577"/>
          <ac:spMkLst>
            <pc:docMk/>
            <pc:sldMk cId="836787462" sldId="367"/>
            <ac:spMk id="3" creationId="{7502C4B9-5F49-2CF2-A210-BEFF2C8B332C}"/>
          </ac:spMkLst>
        </pc:spChg>
        <pc:spChg chg="add del">
          <ac:chgData name="Elan Fullmer" userId="0eae50c6-a0b9-4c7f-aef5-e9d29439d758" providerId="ADAL" clId="{74402245-DC74-4489-B870-9F32042A8376}" dt="2025-05-07T21:13:54.366" v="10434" actId="22"/>
          <ac:spMkLst>
            <pc:docMk/>
            <pc:sldMk cId="836787462" sldId="367"/>
            <ac:spMk id="5" creationId="{DABA971A-8D25-353B-8229-3886E4C4B178}"/>
          </ac:spMkLst>
        </pc:spChg>
        <pc:spChg chg="add mod">
          <ac:chgData name="Elan Fullmer" userId="0eae50c6-a0b9-4c7f-aef5-e9d29439d758" providerId="ADAL" clId="{74402245-DC74-4489-B870-9F32042A8376}" dt="2025-05-07T22:13:40.978" v="12746" actId="14100"/>
          <ac:spMkLst>
            <pc:docMk/>
            <pc:sldMk cId="836787462" sldId="367"/>
            <ac:spMk id="6" creationId="{26D55F3C-90CB-4DF4-7A6B-8223D6059779}"/>
          </ac:spMkLst>
        </pc:spChg>
        <pc:spChg chg="add mod">
          <ac:chgData name="Elan Fullmer" userId="0eae50c6-a0b9-4c7f-aef5-e9d29439d758" providerId="ADAL" clId="{74402245-DC74-4489-B870-9F32042A8376}" dt="2025-05-07T21:29:48.211" v="11796" actId="20577"/>
          <ac:spMkLst>
            <pc:docMk/>
            <pc:sldMk cId="836787462" sldId="367"/>
            <ac:spMk id="7" creationId="{EF6F123D-942C-319B-6466-1FC5CC1B4196}"/>
          </ac:spMkLst>
        </pc:spChg>
        <pc:spChg chg="mod">
          <ac:chgData name="Elan Fullmer" userId="0eae50c6-a0b9-4c7f-aef5-e9d29439d758" providerId="ADAL" clId="{74402245-DC74-4489-B870-9F32042A8376}" dt="2025-05-07T22:12:52.588" v="12738" actId="20577"/>
          <ac:spMkLst>
            <pc:docMk/>
            <pc:sldMk cId="836787462" sldId="367"/>
            <ac:spMk id="12" creationId="{16234032-999B-A510-DF2C-C10BE379A517}"/>
          </ac:spMkLst>
        </pc:spChg>
        <pc:spChg chg="del">
          <ac:chgData name="Elan Fullmer" userId="0eae50c6-a0b9-4c7f-aef5-e9d29439d758" providerId="ADAL" clId="{74402245-DC74-4489-B870-9F32042A8376}" dt="2025-05-07T20:43:23.774" v="8967" actId="478"/>
          <ac:spMkLst>
            <pc:docMk/>
            <pc:sldMk cId="836787462" sldId="367"/>
            <ac:spMk id="22" creationId="{03D8E59B-E62A-9D16-B3AB-3AA3A81C47A3}"/>
          </ac:spMkLst>
        </pc:spChg>
        <pc:spChg chg="del">
          <ac:chgData name="Elan Fullmer" userId="0eae50c6-a0b9-4c7f-aef5-e9d29439d758" providerId="ADAL" clId="{74402245-DC74-4489-B870-9F32042A8376}" dt="2025-05-07T20:43:22.795" v="8966" actId="478"/>
          <ac:spMkLst>
            <pc:docMk/>
            <pc:sldMk cId="836787462" sldId="367"/>
            <ac:spMk id="23" creationId="{7F181E1A-F7AD-BCF3-8C74-EADC7F18B623}"/>
          </ac:spMkLst>
        </pc:spChg>
        <pc:spChg chg="del">
          <ac:chgData name="Elan Fullmer" userId="0eae50c6-a0b9-4c7f-aef5-e9d29439d758" providerId="ADAL" clId="{74402245-DC74-4489-B870-9F32042A8376}" dt="2025-05-07T20:43:24.605" v="8968" actId="478"/>
          <ac:spMkLst>
            <pc:docMk/>
            <pc:sldMk cId="836787462" sldId="367"/>
            <ac:spMk id="24" creationId="{C9CAC5BB-753F-D2FE-7374-44BC17418921}"/>
          </ac:spMkLst>
        </pc:spChg>
        <pc:spChg chg="del mod">
          <ac:chgData name="Elan Fullmer" userId="0eae50c6-a0b9-4c7f-aef5-e9d29439d758" providerId="ADAL" clId="{74402245-DC74-4489-B870-9F32042A8376}" dt="2025-05-07T21:25:15.571" v="11580" actId="478"/>
          <ac:spMkLst>
            <pc:docMk/>
            <pc:sldMk cId="836787462" sldId="367"/>
            <ac:spMk id="25" creationId="{764EFB32-C755-5E14-FFAF-6A83BE5EBB59}"/>
          </ac:spMkLst>
        </pc:spChg>
        <pc:spChg chg="del">
          <ac:chgData name="Elan Fullmer" userId="0eae50c6-a0b9-4c7f-aef5-e9d29439d758" providerId="ADAL" clId="{74402245-DC74-4489-B870-9F32042A8376}" dt="2025-05-07T20:43:46.086" v="8996" actId="478"/>
          <ac:spMkLst>
            <pc:docMk/>
            <pc:sldMk cId="836787462" sldId="367"/>
            <ac:spMk id="27" creationId="{441106DA-3E9A-7EE5-809E-D13A77955FCF}"/>
          </ac:spMkLst>
        </pc:spChg>
        <pc:spChg chg="del">
          <ac:chgData name="Elan Fullmer" userId="0eae50c6-a0b9-4c7f-aef5-e9d29439d758" providerId="ADAL" clId="{74402245-DC74-4489-B870-9F32042A8376}" dt="2025-05-07T20:43:51.907" v="8999" actId="478"/>
          <ac:spMkLst>
            <pc:docMk/>
            <pc:sldMk cId="836787462" sldId="367"/>
            <ac:spMk id="30" creationId="{020F0C19-9C0D-CFF8-A125-683A4F2AC797}"/>
          </ac:spMkLst>
        </pc:spChg>
        <pc:spChg chg="del">
          <ac:chgData name="Elan Fullmer" userId="0eae50c6-a0b9-4c7f-aef5-e9d29439d758" providerId="ADAL" clId="{74402245-DC74-4489-B870-9F32042A8376}" dt="2025-05-07T20:43:47.904" v="8997" actId="478"/>
          <ac:spMkLst>
            <pc:docMk/>
            <pc:sldMk cId="836787462" sldId="367"/>
            <ac:spMk id="31" creationId="{6D369E1B-5338-A965-7246-93CB2C946C2A}"/>
          </ac:spMkLst>
        </pc:spChg>
        <pc:picChg chg="del">
          <ac:chgData name="Elan Fullmer" userId="0eae50c6-a0b9-4c7f-aef5-e9d29439d758" providerId="ADAL" clId="{74402245-DC74-4489-B870-9F32042A8376}" dt="2025-05-07T20:43:19.783" v="8962" actId="478"/>
          <ac:picMkLst>
            <pc:docMk/>
            <pc:sldMk cId="836787462" sldId="367"/>
            <ac:picMk id="9" creationId="{D8AC5794-9494-425E-B38B-315849468649}"/>
          </ac:picMkLst>
        </pc:picChg>
        <pc:picChg chg="del">
          <ac:chgData name="Elan Fullmer" userId="0eae50c6-a0b9-4c7f-aef5-e9d29439d758" providerId="ADAL" clId="{74402245-DC74-4489-B870-9F32042A8376}" dt="2025-05-07T20:43:21.128" v="8965" actId="478"/>
          <ac:picMkLst>
            <pc:docMk/>
            <pc:sldMk cId="836787462" sldId="367"/>
            <ac:picMk id="14" creationId="{1523DF3E-7023-706A-68C9-12A8D0B77911}"/>
          </ac:picMkLst>
        </pc:picChg>
        <pc:picChg chg="del">
          <ac:chgData name="Elan Fullmer" userId="0eae50c6-a0b9-4c7f-aef5-e9d29439d758" providerId="ADAL" clId="{74402245-DC74-4489-B870-9F32042A8376}" dt="2025-05-07T20:43:20.699" v="8964" actId="478"/>
          <ac:picMkLst>
            <pc:docMk/>
            <pc:sldMk cId="836787462" sldId="367"/>
            <ac:picMk id="16" creationId="{B709E630-C77A-2292-44C8-88F2CA97BA2F}"/>
          </ac:picMkLst>
        </pc:picChg>
        <pc:picChg chg="del">
          <ac:chgData name="Elan Fullmer" userId="0eae50c6-a0b9-4c7f-aef5-e9d29439d758" providerId="ADAL" clId="{74402245-DC74-4489-B870-9F32042A8376}" dt="2025-05-07T20:43:20.268" v="8963" actId="478"/>
          <ac:picMkLst>
            <pc:docMk/>
            <pc:sldMk cId="836787462" sldId="367"/>
            <ac:picMk id="21" creationId="{9EB2CE4F-4E00-52DC-8C68-1802BD55D422}"/>
          </ac:picMkLst>
        </pc:picChg>
      </pc:sldChg>
      <pc:sldChg chg="addSp delSp modSp add mod ord delDesignElem chgLayout">
        <pc:chgData name="Elan Fullmer" userId="0eae50c6-a0b9-4c7f-aef5-e9d29439d758" providerId="ADAL" clId="{74402245-DC74-4489-B870-9F32042A8376}" dt="2025-05-07T22:29:44.806" v="13653" actId="478"/>
        <pc:sldMkLst>
          <pc:docMk/>
          <pc:sldMk cId="586152188" sldId="368"/>
        </pc:sldMkLst>
        <pc:spChg chg="del">
          <ac:chgData name="Elan Fullmer" userId="0eae50c6-a0b9-4c7f-aef5-e9d29439d758" providerId="ADAL" clId="{74402245-DC74-4489-B870-9F32042A8376}" dt="2025-05-07T22:22:48.906" v="13088" actId="478"/>
          <ac:spMkLst>
            <pc:docMk/>
            <pc:sldMk cId="586152188" sldId="368"/>
            <ac:spMk id="2" creationId="{DBE0C65E-0D16-A450-BD39-6B36E3BEF683}"/>
          </ac:spMkLst>
        </pc:spChg>
        <pc:spChg chg="mod ord">
          <ac:chgData name="Elan Fullmer" userId="0eae50c6-a0b9-4c7f-aef5-e9d29439d758" providerId="ADAL" clId="{74402245-DC74-4489-B870-9F32042A8376}" dt="2025-05-07T22:28:43.804" v="13644" actId="6264"/>
          <ac:spMkLst>
            <pc:docMk/>
            <pc:sldMk cId="586152188" sldId="368"/>
            <ac:spMk id="3" creationId="{DB429638-D039-FFB3-A1F6-A79A60849D05}"/>
          </ac:spMkLst>
        </pc:spChg>
        <pc:spChg chg="add del">
          <ac:chgData name="Elan Fullmer" userId="0eae50c6-a0b9-4c7f-aef5-e9d29439d758" providerId="ADAL" clId="{74402245-DC74-4489-B870-9F32042A8376}" dt="2025-05-07T22:27:22.239" v="13634" actId="26606"/>
          <ac:spMkLst>
            <pc:docMk/>
            <pc:sldMk cId="586152188" sldId="368"/>
            <ac:spMk id="4" creationId="{4F782A29-8AF8-D577-2C7E-E5A2E183807D}"/>
          </ac:spMkLst>
        </pc:spChg>
        <pc:spChg chg="mod ord">
          <ac:chgData name="Elan Fullmer" userId="0eae50c6-a0b9-4c7f-aef5-e9d29439d758" providerId="ADAL" clId="{74402245-DC74-4489-B870-9F32042A8376}" dt="2025-05-07T22:29:25.103" v="13650" actId="2711"/>
          <ac:spMkLst>
            <pc:docMk/>
            <pc:sldMk cId="586152188" sldId="368"/>
            <ac:spMk id="5" creationId="{40DB21BC-75C8-72AC-13FC-4B445D0ED109}"/>
          </ac:spMkLst>
        </pc:spChg>
        <pc:spChg chg="del">
          <ac:chgData name="Elan Fullmer" userId="0eae50c6-a0b9-4c7f-aef5-e9d29439d758" providerId="ADAL" clId="{74402245-DC74-4489-B870-9F32042A8376}" dt="2025-05-07T22:22:47.464" v="13087" actId="478"/>
          <ac:spMkLst>
            <pc:docMk/>
            <pc:sldMk cId="586152188" sldId="368"/>
            <ac:spMk id="6" creationId="{CD051210-C5A1-276D-B373-290604A1C53E}"/>
          </ac:spMkLst>
        </pc:spChg>
        <pc:spChg chg="del">
          <ac:chgData name="Elan Fullmer" userId="0eae50c6-a0b9-4c7f-aef5-e9d29439d758" providerId="ADAL" clId="{74402245-DC74-4489-B870-9F32042A8376}" dt="2025-05-07T22:22:47.464" v="13087" actId="478"/>
          <ac:spMkLst>
            <pc:docMk/>
            <pc:sldMk cId="586152188" sldId="368"/>
            <ac:spMk id="7" creationId="{71F4075B-EB99-522A-6761-859A75D1F861}"/>
          </ac:spMkLst>
        </pc:spChg>
        <pc:spChg chg="add del">
          <ac:chgData name="Elan Fullmer" userId="0eae50c6-a0b9-4c7f-aef5-e9d29439d758" providerId="ADAL" clId="{74402245-DC74-4489-B870-9F32042A8376}" dt="2025-05-07T22:23:23.094" v="13095" actId="478"/>
          <ac:spMkLst>
            <pc:docMk/>
            <pc:sldMk cId="586152188" sldId="368"/>
            <ac:spMk id="8" creationId="{DF0B7989-BAFD-1E28-B9B2-F4909CEEFE7A}"/>
          </ac:spMkLst>
        </pc:spChg>
        <pc:spChg chg="add del mod">
          <ac:chgData name="Elan Fullmer" userId="0eae50c6-a0b9-4c7f-aef5-e9d29439d758" providerId="ADAL" clId="{74402245-DC74-4489-B870-9F32042A8376}" dt="2025-05-07T22:27:22.239" v="13634" actId="26606"/>
          <ac:spMkLst>
            <pc:docMk/>
            <pc:sldMk cId="586152188" sldId="368"/>
            <ac:spMk id="10" creationId="{684A0726-C750-9496-3177-F6DD617806BA}"/>
          </ac:spMkLst>
        </pc:spChg>
        <pc:spChg chg="add del">
          <ac:chgData name="Elan Fullmer" userId="0eae50c6-a0b9-4c7f-aef5-e9d29439d758" providerId="ADAL" clId="{74402245-DC74-4489-B870-9F32042A8376}" dt="2025-05-07T22:27:22.239" v="13634" actId="26606"/>
          <ac:spMkLst>
            <pc:docMk/>
            <pc:sldMk cId="586152188" sldId="368"/>
            <ac:spMk id="11" creationId="{7F683AAE-68CC-A503-7704-070B7246F5D4}"/>
          </ac:spMkLst>
        </pc:spChg>
        <pc:spChg chg="add del mod">
          <ac:chgData name="Elan Fullmer" userId="0eae50c6-a0b9-4c7f-aef5-e9d29439d758" providerId="ADAL" clId="{74402245-DC74-4489-B870-9F32042A8376}" dt="2025-05-07T22:28:43.804" v="13644" actId="6264"/>
          <ac:spMkLst>
            <pc:docMk/>
            <pc:sldMk cId="586152188" sldId="368"/>
            <ac:spMk id="12" creationId="{3BF90E90-D187-E2CD-9D70-EE7ABBCA4FC3}"/>
          </ac:spMkLst>
        </pc:spChg>
        <pc:spChg chg="add del">
          <ac:chgData name="Elan Fullmer" userId="0eae50c6-a0b9-4c7f-aef5-e9d29439d758" providerId="ADAL" clId="{74402245-DC74-4489-B870-9F32042A8376}" dt="2025-05-07T22:27:22.239" v="13634" actId="26606"/>
          <ac:spMkLst>
            <pc:docMk/>
            <pc:sldMk cId="586152188" sldId="368"/>
            <ac:spMk id="13" creationId="{FA1AA01B-73C3-6101-6ED3-6DC5BDCB4EB3}"/>
          </ac:spMkLst>
        </pc:spChg>
        <pc:spChg chg="del">
          <ac:chgData name="Elan Fullmer" userId="0eae50c6-a0b9-4c7f-aef5-e9d29439d758" providerId="ADAL" clId="{74402245-DC74-4489-B870-9F32042A8376}" dt="2025-05-07T22:22:46.319" v="13086" actId="478"/>
          <ac:spMkLst>
            <pc:docMk/>
            <pc:sldMk cId="586152188" sldId="368"/>
            <ac:spMk id="14" creationId="{340B9539-00F7-25B5-F6FD-8C9ADEFF91F6}"/>
          </ac:spMkLst>
        </pc:spChg>
        <pc:spChg chg="add del mod">
          <ac:chgData name="Elan Fullmer" userId="0eae50c6-a0b9-4c7f-aef5-e9d29439d758" providerId="ADAL" clId="{74402245-DC74-4489-B870-9F32042A8376}" dt="2025-05-07T22:28:43.804" v="13644" actId="6264"/>
          <ac:spMkLst>
            <pc:docMk/>
            <pc:sldMk cId="586152188" sldId="368"/>
            <ac:spMk id="15" creationId="{57D49F16-79D8-02FD-BDB4-EA06B192EFD7}"/>
          </ac:spMkLst>
        </pc:spChg>
        <pc:spChg chg="del">
          <ac:chgData name="Elan Fullmer" userId="0eae50c6-a0b9-4c7f-aef5-e9d29439d758" providerId="ADAL" clId="{74402245-DC74-4489-B870-9F32042A8376}" dt="2025-05-07T22:22:47.464" v="13087" actId="478"/>
          <ac:spMkLst>
            <pc:docMk/>
            <pc:sldMk cId="586152188" sldId="368"/>
            <ac:spMk id="16" creationId="{993811AF-BD63-7097-CFF4-328155075BB4}"/>
          </ac:spMkLst>
        </pc:spChg>
        <pc:spChg chg="add del mod ord">
          <ac:chgData name="Elan Fullmer" userId="0eae50c6-a0b9-4c7f-aef5-e9d29439d758" providerId="ADAL" clId="{74402245-DC74-4489-B870-9F32042A8376}" dt="2025-05-07T22:28:43.804" v="13644" actId="6264"/>
          <ac:spMkLst>
            <pc:docMk/>
            <pc:sldMk cId="586152188" sldId="368"/>
            <ac:spMk id="17" creationId="{C7056E25-1E96-66DE-0C0C-94D422611559}"/>
          </ac:spMkLst>
        </pc:spChg>
        <pc:spChg chg="add del mod ord">
          <ac:chgData name="Elan Fullmer" userId="0eae50c6-a0b9-4c7f-aef5-e9d29439d758" providerId="ADAL" clId="{74402245-DC74-4489-B870-9F32042A8376}" dt="2025-05-07T22:28:43.804" v="13644" actId="6264"/>
          <ac:spMkLst>
            <pc:docMk/>
            <pc:sldMk cId="586152188" sldId="368"/>
            <ac:spMk id="19" creationId="{8F3EFAF4-AB6A-E85A-37BA-DF8F8FD47435}"/>
          </ac:spMkLst>
        </pc:spChg>
        <pc:spChg chg="add del mod">
          <ac:chgData name="Elan Fullmer" userId="0eae50c6-a0b9-4c7f-aef5-e9d29439d758" providerId="ADAL" clId="{74402245-DC74-4489-B870-9F32042A8376}" dt="2025-05-07T22:29:10.417" v="13649" actId="478"/>
          <ac:spMkLst>
            <pc:docMk/>
            <pc:sldMk cId="586152188" sldId="368"/>
            <ac:spMk id="20" creationId="{F81429CD-4EB6-6FBD-00C6-E008BE9581C9}"/>
          </ac:spMkLst>
        </pc:spChg>
        <pc:spChg chg="add del mod">
          <ac:chgData name="Elan Fullmer" userId="0eae50c6-a0b9-4c7f-aef5-e9d29439d758" providerId="ADAL" clId="{74402245-DC74-4489-B870-9F32042A8376}" dt="2025-05-07T22:29:44.806" v="13653" actId="478"/>
          <ac:spMkLst>
            <pc:docMk/>
            <pc:sldMk cId="586152188" sldId="368"/>
            <ac:spMk id="21" creationId="{B4F69463-00A4-43FE-9708-DB7D870A89A0}"/>
          </ac:spMkLst>
        </pc:spChg>
        <pc:spChg chg="mod">
          <ac:chgData name="Elan Fullmer" userId="0eae50c6-a0b9-4c7f-aef5-e9d29439d758" providerId="ADAL" clId="{74402245-DC74-4489-B870-9F32042A8376}" dt="2025-05-07T22:28:18.012" v="13642" actId="113"/>
          <ac:spMkLst>
            <pc:docMk/>
            <pc:sldMk cId="586152188" sldId="368"/>
            <ac:spMk id="27" creationId="{D70C75CA-563F-56E2-7048-4D1BB52F7CBC}"/>
          </ac:spMkLst>
        </pc:spChg>
        <pc:spChg chg="add del">
          <ac:chgData name="Elan Fullmer" userId="0eae50c6-a0b9-4c7f-aef5-e9d29439d758" providerId="ADAL" clId="{74402245-DC74-4489-B870-9F32042A8376}" dt="2025-05-07T22:23:21.923" v="13093" actId="26606"/>
          <ac:spMkLst>
            <pc:docMk/>
            <pc:sldMk cId="586152188" sldId="368"/>
            <ac:spMk id="32" creationId="{C3896A03-3945-419A-B66B-4EE266EDD152}"/>
          </ac:spMkLst>
        </pc:spChg>
        <pc:spChg chg="add del">
          <ac:chgData name="Elan Fullmer" userId="0eae50c6-a0b9-4c7f-aef5-e9d29439d758" providerId="ADAL" clId="{74402245-DC74-4489-B870-9F32042A8376}" dt="2025-05-07T22:28:43.804" v="13644" actId="6264"/>
          <ac:spMkLst>
            <pc:docMk/>
            <pc:sldMk cId="586152188" sldId="368"/>
            <ac:spMk id="33" creationId="{9DBC8166-481C-4473-95F5-9A5B9073B7F1}"/>
          </ac:spMkLst>
        </pc:spChg>
        <pc:spChg chg="add del">
          <ac:chgData name="Elan Fullmer" userId="0eae50c6-a0b9-4c7f-aef5-e9d29439d758" providerId="ADAL" clId="{74402245-DC74-4489-B870-9F32042A8376}" dt="2025-05-07T22:23:21.923" v="13093" actId="26606"/>
          <ac:spMkLst>
            <pc:docMk/>
            <pc:sldMk cId="586152188" sldId="368"/>
            <ac:spMk id="34" creationId="{B34F5AD2-EDBD-4BBD-A55C-EAFFD0C7097A}"/>
          </ac:spMkLst>
        </pc:spChg>
        <pc:spChg chg="add del">
          <ac:chgData name="Elan Fullmer" userId="0eae50c6-a0b9-4c7f-aef5-e9d29439d758" providerId="ADAL" clId="{74402245-DC74-4489-B870-9F32042A8376}" dt="2025-05-07T22:28:43.804" v="13644" actId="6264"/>
          <ac:spMkLst>
            <pc:docMk/>
            <pc:sldMk cId="586152188" sldId="368"/>
            <ac:spMk id="35" creationId="{A5A5CE6E-90AF-4D43-A014-1F9EC83EB93D}"/>
          </ac:spMkLst>
        </pc:spChg>
        <pc:spChg chg="add del">
          <ac:chgData name="Elan Fullmer" userId="0eae50c6-a0b9-4c7f-aef5-e9d29439d758" providerId="ADAL" clId="{74402245-DC74-4489-B870-9F32042A8376}" dt="2025-05-07T22:23:21.664" v="13092" actId="26606"/>
          <ac:spMkLst>
            <pc:docMk/>
            <pc:sldMk cId="586152188" sldId="368"/>
            <ac:spMk id="39" creationId="{C7D023E4-8DE1-436E-9847-ED6A4B4B04FD}"/>
          </ac:spMkLst>
        </pc:spChg>
        <pc:spChg chg="add del">
          <ac:chgData name="Elan Fullmer" userId="0eae50c6-a0b9-4c7f-aef5-e9d29439d758" providerId="ADAL" clId="{74402245-DC74-4489-B870-9F32042A8376}" dt="2025-05-07T22:23:21.664" v="13092" actId="26606"/>
          <ac:spMkLst>
            <pc:docMk/>
            <pc:sldMk cId="586152188" sldId="368"/>
            <ac:spMk id="41" creationId="{63C1F321-BB96-4700-B3CE-1A6156067F44}"/>
          </ac:spMkLst>
        </pc:spChg>
        <pc:grpChg chg="add del">
          <ac:chgData name="Elan Fullmer" userId="0eae50c6-a0b9-4c7f-aef5-e9d29439d758" providerId="ADAL" clId="{74402245-DC74-4489-B870-9F32042A8376}" dt="2025-05-07T22:23:21.664" v="13092" actId="26606"/>
          <ac:grpSpMkLst>
            <pc:docMk/>
            <pc:sldMk cId="586152188" sldId="368"/>
            <ac:grpSpMk id="43" creationId="{3FA1AD64-F15F-417D-956C-B2C211FC905E}"/>
          </ac:grpSpMkLst>
        </pc:grpChg>
        <pc:grpChg chg="add del">
          <ac:chgData name="Elan Fullmer" userId="0eae50c6-a0b9-4c7f-aef5-e9d29439d758" providerId="ADAL" clId="{74402245-DC74-4489-B870-9F32042A8376}" dt="2025-05-07T22:23:21.664" v="13092" actId="26606"/>
          <ac:grpSpMkLst>
            <pc:docMk/>
            <pc:sldMk cId="586152188" sldId="368"/>
            <ac:grpSpMk id="47" creationId="{43F5E015-E085-4624-B431-B42414448684}"/>
          </ac:grpSpMkLst>
        </pc:grpChg>
        <pc:graphicFrameChg chg="add mod">
          <ac:chgData name="Elan Fullmer" userId="0eae50c6-a0b9-4c7f-aef5-e9d29439d758" providerId="ADAL" clId="{74402245-DC74-4489-B870-9F32042A8376}" dt="2025-05-07T22:28:04.940" v="13638" actId="12100"/>
          <ac:graphicFrameMkLst>
            <pc:docMk/>
            <pc:sldMk cId="586152188" sldId="368"/>
            <ac:graphicFrameMk id="29" creationId="{5F2EFD78-497B-7751-F627-D68E808DBEBD}"/>
          </ac:graphicFrameMkLst>
        </pc:graphicFrameChg>
        <pc:picChg chg="del">
          <ac:chgData name="Elan Fullmer" userId="0eae50c6-a0b9-4c7f-aef5-e9d29439d758" providerId="ADAL" clId="{74402245-DC74-4489-B870-9F32042A8376}" dt="2025-05-07T22:22:47.464" v="13087" actId="478"/>
          <ac:picMkLst>
            <pc:docMk/>
            <pc:sldMk cId="586152188" sldId="368"/>
            <ac:picMk id="2054" creationId="{85213738-80E9-5D1A-48E1-618117D3E1EC}"/>
          </ac:picMkLst>
        </pc:picChg>
        <pc:cxnChg chg="del">
          <ac:chgData name="Elan Fullmer" userId="0eae50c6-a0b9-4c7f-aef5-e9d29439d758" providerId="ADAL" clId="{74402245-DC74-4489-B870-9F32042A8376}" dt="2025-05-07T22:22:47.464" v="13087" actId="478"/>
          <ac:cxnSpMkLst>
            <pc:docMk/>
            <pc:sldMk cId="586152188" sldId="368"/>
            <ac:cxnSpMk id="18" creationId="{6D7B1845-5CCA-52C7-4CC5-7675855E7C3B}"/>
          </ac:cxnSpMkLst>
        </pc:cxnChg>
      </pc:sldChg>
      <pc:sldChg chg="new del">
        <pc:chgData name="Elan Fullmer" userId="0eae50c6-a0b9-4c7f-aef5-e9d29439d758" providerId="ADAL" clId="{74402245-DC74-4489-B870-9F32042A8376}" dt="2025-05-07T22:22:31.873" v="13063" actId="680"/>
        <pc:sldMkLst>
          <pc:docMk/>
          <pc:sldMk cId="3007843310" sldId="368"/>
        </pc:sldMkLst>
      </pc:sldChg>
      <pc:sldMasterChg chg="del delSldLayout">
        <pc:chgData name="Elan Fullmer" userId="0eae50c6-a0b9-4c7f-aef5-e9d29439d758" providerId="ADAL" clId="{74402245-DC74-4489-B870-9F32042A8376}" dt="2025-05-07T19:58:42.256" v="7298" actId="47"/>
        <pc:sldMasterMkLst>
          <pc:docMk/>
          <pc:sldMasterMk cId="2876758783" sldId="2147483672"/>
        </pc:sldMasterMkLst>
        <pc:sldLayoutChg chg="del">
          <pc:chgData name="Elan Fullmer" userId="0eae50c6-a0b9-4c7f-aef5-e9d29439d758" providerId="ADAL" clId="{74402245-DC74-4489-B870-9F32042A8376}" dt="2025-05-07T19:58:42.256" v="7298" actId="47"/>
          <pc:sldLayoutMkLst>
            <pc:docMk/>
            <pc:sldMasterMk cId="2876758783" sldId="2147483672"/>
            <pc:sldLayoutMk cId="83866483" sldId="2147483673"/>
          </pc:sldLayoutMkLst>
        </pc:sldLayoutChg>
        <pc:sldLayoutChg chg="del">
          <pc:chgData name="Elan Fullmer" userId="0eae50c6-a0b9-4c7f-aef5-e9d29439d758" providerId="ADAL" clId="{74402245-DC74-4489-B870-9F32042A8376}" dt="2025-05-07T19:58:42.256" v="7298" actId="47"/>
          <pc:sldLayoutMkLst>
            <pc:docMk/>
            <pc:sldMasterMk cId="2876758783" sldId="2147483672"/>
            <pc:sldLayoutMk cId="210575568" sldId="2147483674"/>
          </pc:sldLayoutMkLst>
        </pc:sldLayoutChg>
        <pc:sldLayoutChg chg="del">
          <pc:chgData name="Elan Fullmer" userId="0eae50c6-a0b9-4c7f-aef5-e9d29439d758" providerId="ADAL" clId="{74402245-DC74-4489-B870-9F32042A8376}" dt="2025-05-07T19:58:42.256" v="7298" actId="47"/>
          <pc:sldLayoutMkLst>
            <pc:docMk/>
            <pc:sldMasterMk cId="2876758783" sldId="2147483672"/>
            <pc:sldLayoutMk cId="3762132723" sldId="2147483675"/>
          </pc:sldLayoutMkLst>
        </pc:sldLayoutChg>
        <pc:sldLayoutChg chg="del">
          <pc:chgData name="Elan Fullmer" userId="0eae50c6-a0b9-4c7f-aef5-e9d29439d758" providerId="ADAL" clId="{74402245-DC74-4489-B870-9F32042A8376}" dt="2025-05-07T19:58:42.256" v="7298" actId="47"/>
          <pc:sldLayoutMkLst>
            <pc:docMk/>
            <pc:sldMasterMk cId="2876758783" sldId="2147483672"/>
            <pc:sldLayoutMk cId="2530640325" sldId="2147483676"/>
          </pc:sldLayoutMkLst>
        </pc:sldLayoutChg>
        <pc:sldLayoutChg chg="del">
          <pc:chgData name="Elan Fullmer" userId="0eae50c6-a0b9-4c7f-aef5-e9d29439d758" providerId="ADAL" clId="{74402245-DC74-4489-B870-9F32042A8376}" dt="2025-05-07T19:58:42.256" v="7298" actId="47"/>
          <pc:sldLayoutMkLst>
            <pc:docMk/>
            <pc:sldMasterMk cId="2876758783" sldId="2147483672"/>
            <pc:sldLayoutMk cId="705100071" sldId="2147483677"/>
          </pc:sldLayoutMkLst>
        </pc:sldLayoutChg>
        <pc:sldLayoutChg chg="del">
          <pc:chgData name="Elan Fullmer" userId="0eae50c6-a0b9-4c7f-aef5-e9d29439d758" providerId="ADAL" clId="{74402245-DC74-4489-B870-9F32042A8376}" dt="2025-05-07T19:58:42.256" v="7298" actId="47"/>
          <pc:sldLayoutMkLst>
            <pc:docMk/>
            <pc:sldMasterMk cId="2876758783" sldId="2147483672"/>
            <pc:sldLayoutMk cId="3207127128" sldId="2147483678"/>
          </pc:sldLayoutMkLst>
        </pc:sldLayoutChg>
        <pc:sldLayoutChg chg="del">
          <pc:chgData name="Elan Fullmer" userId="0eae50c6-a0b9-4c7f-aef5-e9d29439d758" providerId="ADAL" clId="{74402245-DC74-4489-B870-9F32042A8376}" dt="2025-05-07T19:58:42.256" v="7298" actId="47"/>
          <pc:sldLayoutMkLst>
            <pc:docMk/>
            <pc:sldMasterMk cId="2876758783" sldId="2147483672"/>
            <pc:sldLayoutMk cId="925363825" sldId="2147483679"/>
          </pc:sldLayoutMkLst>
        </pc:sldLayoutChg>
        <pc:sldLayoutChg chg="del">
          <pc:chgData name="Elan Fullmer" userId="0eae50c6-a0b9-4c7f-aef5-e9d29439d758" providerId="ADAL" clId="{74402245-DC74-4489-B870-9F32042A8376}" dt="2025-05-07T19:58:42.256" v="7298" actId="47"/>
          <pc:sldLayoutMkLst>
            <pc:docMk/>
            <pc:sldMasterMk cId="2876758783" sldId="2147483672"/>
            <pc:sldLayoutMk cId="508748346" sldId="2147483680"/>
          </pc:sldLayoutMkLst>
        </pc:sldLayoutChg>
        <pc:sldLayoutChg chg="del">
          <pc:chgData name="Elan Fullmer" userId="0eae50c6-a0b9-4c7f-aef5-e9d29439d758" providerId="ADAL" clId="{74402245-DC74-4489-B870-9F32042A8376}" dt="2025-05-07T19:58:42.256" v="7298" actId="47"/>
          <pc:sldLayoutMkLst>
            <pc:docMk/>
            <pc:sldMasterMk cId="2876758783" sldId="2147483672"/>
            <pc:sldLayoutMk cId="2205466835" sldId="2147483681"/>
          </pc:sldLayoutMkLst>
        </pc:sldLayoutChg>
        <pc:sldLayoutChg chg="del">
          <pc:chgData name="Elan Fullmer" userId="0eae50c6-a0b9-4c7f-aef5-e9d29439d758" providerId="ADAL" clId="{74402245-DC74-4489-B870-9F32042A8376}" dt="2025-05-07T19:58:42.256" v="7298" actId="47"/>
          <pc:sldLayoutMkLst>
            <pc:docMk/>
            <pc:sldMasterMk cId="2876758783" sldId="2147483672"/>
            <pc:sldLayoutMk cId="2396530826" sldId="2147483682"/>
          </pc:sldLayoutMkLst>
        </pc:sldLayoutChg>
        <pc:sldLayoutChg chg="del">
          <pc:chgData name="Elan Fullmer" userId="0eae50c6-a0b9-4c7f-aef5-e9d29439d758" providerId="ADAL" clId="{74402245-DC74-4489-B870-9F32042A8376}" dt="2025-05-07T19:58:42.256" v="7298" actId="47"/>
          <pc:sldLayoutMkLst>
            <pc:docMk/>
            <pc:sldMasterMk cId="2876758783" sldId="2147483672"/>
            <pc:sldLayoutMk cId="329264519" sldId="2147483683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sumailsyr.sharepoint.com/sites/AerovecSummerREU/Shared%20Documents/Research/Aerovec2%20Analysis%20of%20Pitch%20Angl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sumailsyr.sharepoint.com/sites/AerovecSummerREU/Shared%20Documents/Research/Aerovec2%20Analysis%20of%20Pitch%20Angl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sumailsyr.sharepoint.com/sites/AerovecSummerREU/Shared%20Documents/Research/Aerovec2%20Analysis%20of%20Pitch%20Angl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sumailsyr.sharepoint.com/sites/AerovecSummerREU/Shared%20Documents/Research/Aerovec2%20Analysis%20of%20Pitch%20Angle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https://sumailsyr.sharepoint.com/sites/AerovecSummerREU/Shared%20Documents/Research/Wind%20Tunnel%20Tests/Solidity%20Tests%20Compile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</a:rPr>
              <a:t>Rotor #1 Solidity</a:t>
            </a:r>
            <a:r>
              <a:rPr lang="en-US" sz="1200" b="1" baseline="0" dirty="0">
                <a:solidFill>
                  <a:schemeClr val="accent1">
                    <a:lumMod val="50000"/>
                  </a:schemeClr>
                </a:solidFill>
              </a:rPr>
              <a:t> Distribution</a:t>
            </a:r>
            <a:endParaRPr lang="en-US" sz="1200" b="1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Sheet2!$I$8:$I$18</c:f>
              <c:numCache>
                <c:formatCode>General</c:formatCode>
                <c:ptCount val="11"/>
                <c:pt idx="0">
                  <c:v>1.36</c:v>
                </c:pt>
                <c:pt idx="1">
                  <c:v>1.704</c:v>
                </c:pt>
                <c:pt idx="2">
                  <c:v>2.048</c:v>
                </c:pt>
                <c:pt idx="3">
                  <c:v>2.7370000000000001</c:v>
                </c:pt>
                <c:pt idx="4">
                  <c:v>3.0739999999999998</c:v>
                </c:pt>
                <c:pt idx="5">
                  <c:v>3.411</c:v>
                </c:pt>
                <c:pt idx="6">
                  <c:v>4.0860000000000003</c:v>
                </c:pt>
                <c:pt idx="7">
                  <c:v>4.76</c:v>
                </c:pt>
                <c:pt idx="8">
                  <c:v>5.4349999999999996</c:v>
                </c:pt>
                <c:pt idx="9">
                  <c:v>6.11</c:v>
                </c:pt>
                <c:pt idx="10">
                  <c:v>6.7839999999999998</c:v>
                </c:pt>
              </c:numCache>
            </c:numRef>
          </c:xVal>
          <c:yVal>
            <c:numRef>
              <c:f>Sheet2!$K$8:$K$18</c:f>
              <c:numCache>
                <c:formatCode>0.00</c:formatCode>
                <c:ptCount val="11"/>
                <c:pt idx="0">
                  <c:v>0.67284369139209299</c:v>
                </c:pt>
                <c:pt idx="1">
                  <c:v>0.5872573715927456</c:v>
                </c:pt>
                <c:pt idx="2">
                  <c:v>0.51875186876428625</c:v>
                </c:pt>
                <c:pt idx="3">
                  <c:v>0.41923299185577423</c:v>
                </c:pt>
                <c:pt idx="4">
                  <c:v>0.37528886987132432</c:v>
                </c:pt>
                <c:pt idx="5">
                  <c:v>0.3384979446700177</c:v>
                </c:pt>
                <c:pt idx="6">
                  <c:v>0.28059989799533874</c:v>
                </c:pt>
                <c:pt idx="7">
                  <c:v>0.23705873545021211</c:v>
                </c:pt>
                <c:pt idx="8">
                  <c:v>0.20366570469832807</c:v>
                </c:pt>
                <c:pt idx="9">
                  <c:v>0.17636164605868851</c:v>
                </c:pt>
                <c:pt idx="10">
                  <c:v>0.15457012400907516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0B7-4F5D-BD9F-134B500CC0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0322128"/>
        <c:axId val="270323568"/>
      </c:scatterChart>
      <c:valAx>
        <c:axId val="270322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Radius (inches)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0323568"/>
        <c:crosses val="autoZero"/>
        <c:crossBetween val="midCat"/>
      </c:valAx>
      <c:valAx>
        <c:axId val="270323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Solidity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03221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1" i="0" u="none" strike="noStrike" kern="1200" spc="0" baseline="0" dirty="0">
                <a:solidFill>
                  <a:schemeClr val="accent2">
                    <a:lumMod val="50000"/>
                  </a:schemeClr>
                </a:solidFill>
              </a:rPr>
              <a:t>Rotor #2 Solidity Distribution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Sheet2!$B$8:$B$15</c:f>
              <c:numCache>
                <c:formatCode>General</c:formatCode>
                <c:ptCount val="8"/>
                <c:pt idx="0">
                  <c:v>1.5529999999999999</c:v>
                </c:pt>
                <c:pt idx="1">
                  <c:v>2.0830000000000002</c:v>
                </c:pt>
                <c:pt idx="2">
                  <c:v>2.6120000000000001</c:v>
                </c:pt>
                <c:pt idx="3">
                  <c:v>3.6709999999999998</c:v>
                </c:pt>
                <c:pt idx="4">
                  <c:v>4.1900000000000004</c:v>
                </c:pt>
                <c:pt idx="5">
                  <c:v>4.7089999999999996</c:v>
                </c:pt>
                <c:pt idx="6">
                  <c:v>5.7460000000000004</c:v>
                </c:pt>
                <c:pt idx="7">
                  <c:v>6.7839999999999998</c:v>
                </c:pt>
              </c:numCache>
            </c:numRef>
          </c:xVal>
          <c:yVal>
            <c:numRef>
              <c:f>Sheet2!$D$8:$D$15</c:f>
              <c:numCache>
                <c:formatCode>General</c:formatCode>
                <c:ptCount val="8"/>
                <c:pt idx="0">
                  <c:v>0.95454317770097463</c:v>
                </c:pt>
                <c:pt idx="1">
                  <c:v>0.78295846231008936</c:v>
                </c:pt>
                <c:pt idx="2">
                  <c:v>0.65849990149507298</c:v>
                </c:pt>
                <c:pt idx="3">
                  <c:v>0.49738010223405743</c:v>
                </c:pt>
                <c:pt idx="4">
                  <c:v>0.43525504293583728</c:v>
                </c:pt>
                <c:pt idx="5">
                  <c:v>0.38548996267877356</c:v>
                </c:pt>
                <c:pt idx="6">
                  <c:v>0.31116861510128929</c:v>
                </c:pt>
                <c:pt idx="7">
                  <c:v>0.25195431044559446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BF1-4E6F-BD0F-E9FC46F35A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2902544"/>
        <c:axId val="282899184"/>
      </c:scatterChart>
      <c:valAx>
        <c:axId val="2829025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Radius (inches)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2899184"/>
        <c:crosses val="autoZero"/>
        <c:crossBetween val="midCat"/>
      </c:valAx>
      <c:valAx>
        <c:axId val="282899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Solidity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29025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accent2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1" i="0" u="none" strike="noStrike" kern="1200" spc="0" baseline="0" dirty="0">
                <a:solidFill>
                  <a:schemeClr val="accent2">
                    <a:lumMod val="50000"/>
                  </a:schemeClr>
                </a:solidFill>
              </a:rPr>
              <a:t>Rotor #2 Solidity Distribution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Sheet2!$B$8:$B$15</c:f>
              <c:numCache>
                <c:formatCode>General</c:formatCode>
                <c:ptCount val="8"/>
                <c:pt idx="0">
                  <c:v>1.5529999999999999</c:v>
                </c:pt>
                <c:pt idx="1">
                  <c:v>2.0830000000000002</c:v>
                </c:pt>
                <c:pt idx="2">
                  <c:v>2.6120000000000001</c:v>
                </c:pt>
                <c:pt idx="3">
                  <c:v>3.6709999999999998</c:v>
                </c:pt>
                <c:pt idx="4">
                  <c:v>4.1900000000000004</c:v>
                </c:pt>
                <c:pt idx="5">
                  <c:v>4.7089999999999996</c:v>
                </c:pt>
                <c:pt idx="6">
                  <c:v>5.7460000000000004</c:v>
                </c:pt>
                <c:pt idx="7">
                  <c:v>6.7839999999999998</c:v>
                </c:pt>
              </c:numCache>
            </c:numRef>
          </c:xVal>
          <c:yVal>
            <c:numRef>
              <c:f>Sheet2!$D$8:$D$15</c:f>
              <c:numCache>
                <c:formatCode>General</c:formatCode>
                <c:ptCount val="8"/>
                <c:pt idx="0">
                  <c:v>0.95454317770097463</c:v>
                </c:pt>
                <c:pt idx="1">
                  <c:v>0.78295846231008936</c:v>
                </c:pt>
                <c:pt idx="2">
                  <c:v>0.65849990149507298</c:v>
                </c:pt>
                <c:pt idx="3">
                  <c:v>0.49738010223405743</c:v>
                </c:pt>
                <c:pt idx="4">
                  <c:v>0.43525504293583728</c:v>
                </c:pt>
                <c:pt idx="5">
                  <c:v>0.38548996267877356</c:v>
                </c:pt>
                <c:pt idx="6">
                  <c:v>0.31116861510128929</c:v>
                </c:pt>
                <c:pt idx="7">
                  <c:v>0.25195431044559446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BF1-4E6F-BD0F-E9FC46F35A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2902544"/>
        <c:axId val="282899184"/>
      </c:scatterChart>
      <c:valAx>
        <c:axId val="2829025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Radius (inches)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2899184"/>
        <c:crosses val="autoZero"/>
        <c:crossBetween val="midCat"/>
      </c:valAx>
      <c:valAx>
        <c:axId val="282899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Solidity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29025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accent2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1" dirty="0">
                <a:solidFill>
                  <a:srgbClr val="7030A0"/>
                </a:solidFill>
              </a:rPr>
              <a:t>Rotor #3 Solidity Distribution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Sheet2!$P$8:$P$14</c:f>
              <c:numCache>
                <c:formatCode>General</c:formatCode>
                <c:ptCount val="7"/>
                <c:pt idx="0">
                  <c:v>1.5529999999999999</c:v>
                </c:pt>
                <c:pt idx="1">
                  <c:v>2.0830000000000002</c:v>
                </c:pt>
                <c:pt idx="2">
                  <c:v>2.6120000000000001</c:v>
                </c:pt>
                <c:pt idx="3">
                  <c:v>3.6709999999999998</c:v>
                </c:pt>
                <c:pt idx="4">
                  <c:v>4.7089999999999996</c:v>
                </c:pt>
                <c:pt idx="5">
                  <c:v>5.7460000000000004</c:v>
                </c:pt>
                <c:pt idx="6">
                  <c:v>6.7839999999999998</c:v>
                </c:pt>
              </c:numCache>
            </c:numRef>
          </c:xVal>
          <c:yVal>
            <c:numRef>
              <c:f>Sheet2!$R$8:$R$14</c:f>
              <c:numCache>
                <c:formatCode>General</c:formatCode>
                <c:ptCount val="7"/>
                <c:pt idx="0">
                  <c:v>0.50064900087480679</c:v>
                </c:pt>
                <c:pt idx="1">
                  <c:v>0.5030651612082937</c:v>
                </c:pt>
                <c:pt idx="2">
                  <c:v>0.50001923022148398</c:v>
                </c:pt>
                <c:pt idx="3">
                  <c:v>0.49146705491649395</c:v>
                </c:pt>
                <c:pt idx="4">
                  <c:v>0.48436780405911761</c:v>
                </c:pt>
                <c:pt idx="5">
                  <c:v>0.47826095649808542</c:v>
                </c:pt>
                <c:pt idx="6">
                  <c:v>0.46874942838233552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008-41D1-8836-296EC78CAB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51105888"/>
        <c:axId val="2051107328"/>
      </c:scatterChart>
      <c:valAx>
        <c:axId val="20511058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Radius (inches)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1107328"/>
        <c:crosses val="autoZero"/>
        <c:crossBetween val="midCat"/>
      </c:valAx>
      <c:valAx>
        <c:axId val="2051107328"/>
        <c:scaling>
          <c:orientation val="minMax"/>
          <c:max val="1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Solidity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11058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7030A0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300" dirty="0">
                <a:solidFill>
                  <a:sysClr val="windowText" lastClr="000000"/>
                </a:solidFill>
                <a:latin typeface="Garamond" panose="02020404030301010803" pitchFamily="18" charset="0"/>
              </a:rPr>
              <a:t>Comparing Power Curves of Rotors 1-3</a:t>
            </a:r>
            <a:endParaRPr lang="en-US" sz="2300" baseline="0" dirty="0">
              <a:solidFill>
                <a:sysClr val="windowText" lastClr="000000"/>
              </a:solidFill>
              <a:latin typeface="Garamond" panose="02020404030301010803" pitchFamily="18" charset="0"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Blade 1</c:v>
          </c:tx>
          <c:spPr>
            <a:ln w="381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1"/>
              </a:solidFill>
              <a:ln w="12700">
                <a:solidFill>
                  <a:schemeClr val="accent1"/>
                </a:solidFill>
              </a:ln>
              <a:effectLst/>
            </c:spPr>
          </c:marker>
          <c:trendline>
            <c:spPr>
              <a:ln w="31750" cap="rnd">
                <a:solidFill>
                  <a:schemeClr val="accent1">
                    <a:lumMod val="60000"/>
                    <a:lumOff val="40000"/>
                  </a:schemeClr>
                </a:solidFill>
                <a:prstDash val="sysDot"/>
              </a:ln>
              <a:effectLst/>
            </c:spPr>
            <c:trendlineType val="poly"/>
            <c:order val="3"/>
            <c:dispRSqr val="0"/>
            <c:dispEq val="0"/>
          </c:trendline>
          <c:xVal>
            <c:numRef>
              <c:f>Sheet1!$I$16:$I$27</c:f>
              <c:numCache>
                <c:formatCode>General</c:formatCode>
                <c:ptCount val="12"/>
                <c:pt idx="0">
                  <c:v>0.48107404111089191</c:v>
                </c:pt>
                <c:pt idx="1">
                  <c:v>0.64707885617742122</c:v>
                </c:pt>
                <c:pt idx="2">
                  <c:v>0.68816769484452611</c:v>
                </c:pt>
                <c:pt idx="3">
                  <c:v>0.79920814289498576</c:v>
                </c:pt>
                <c:pt idx="4">
                  <c:v>0.83329206874640149</c:v>
                </c:pt>
                <c:pt idx="5">
                  <c:v>0.99293615215271958</c:v>
                </c:pt>
                <c:pt idx="6">
                  <c:v>1.0036910797485035</c:v>
                </c:pt>
                <c:pt idx="7">
                  <c:v>1.0465993401047398</c:v>
                </c:pt>
                <c:pt idx="8">
                  <c:v>1.1826519604420782</c:v>
                </c:pt>
                <c:pt idx="9">
                  <c:v>1.1886145368811916</c:v>
                </c:pt>
                <c:pt idx="10">
                  <c:v>1.2905634489873394</c:v>
                </c:pt>
                <c:pt idx="11">
                  <c:v>1.3873299348426698</c:v>
                </c:pt>
              </c:numCache>
            </c:numRef>
          </c:xVal>
          <c:yVal>
            <c:numRef>
              <c:f>Sheet1!$K$16:$K$27</c:f>
              <c:numCache>
                <c:formatCode>General</c:formatCode>
                <c:ptCount val="12"/>
                <c:pt idx="0">
                  <c:v>1.3250696765011937E-2</c:v>
                </c:pt>
                <c:pt idx="1">
                  <c:v>2.2165996671799974E-2</c:v>
                </c:pt>
                <c:pt idx="2">
                  <c:v>1.8411866695057549E-2</c:v>
                </c:pt>
                <c:pt idx="3">
                  <c:v>1.8229192901581648E-2</c:v>
                </c:pt>
                <c:pt idx="4">
                  <c:v>2.231246039724916E-2</c:v>
                </c:pt>
                <c:pt idx="5">
                  <c:v>2.4000357778775159E-2</c:v>
                </c:pt>
                <c:pt idx="6">
                  <c:v>2.6043226762847642E-2</c:v>
                </c:pt>
                <c:pt idx="7">
                  <c:v>2.533540110559248E-2</c:v>
                </c:pt>
                <c:pt idx="8">
                  <c:v>2.2783191281596456E-2</c:v>
                </c:pt>
                <c:pt idx="9">
                  <c:v>2.1534190981922538E-2</c:v>
                </c:pt>
                <c:pt idx="10">
                  <c:v>1.6523790457929677E-2</c:v>
                </c:pt>
                <c:pt idx="11">
                  <c:v>8.4641916324045361E-3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732-47E5-A683-D38221849FAF}"/>
            </c:ext>
          </c:extLst>
        </c:ser>
        <c:ser>
          <c:idx val="1"/>
          <c:order val="1"/>
          <c:tx>
            <c:v>Blade 2</c:v>
          </c:tx>
          <c:spPr>
            <a:ln w="38100" cap="rnd">
              <a:noFill/>
              <a:round/>
            </a:ln>
            <a:effectLst/>
          </c:spPr>
          <c:marker>
            <c:symbol val="circle"/>
            <c:size val="7"/>
          </c:marker>
          <c:trendline>
            <c:spPr>
              <a:ln w="28575">
                <a:solidFill>
                  <a:schemeClr val="accent2">
                    <a:lumMod val="60000"/>
                    <a:lumOff val="40000"/>
                  </a:schemeClr>
                </a:solidFill>
                <a:prstDash val="sysDot"/>
              </a:ln>
            </c:spPr>
            <c:trendlineType val="poly"/>
            <c:order val="3"/>
            <c:dispRSqr val="0"/>
            <c:dispEq val="0"/>
          </c:trendline>
          <c:xVal>
            <c:numRef>
              <c:f>Sheet1!$B$16:$B$31</c:f>
              <c:numCache>
                <c:formatCode>General</c:formatCode>
                <c:ptCount val="16"/>
                <c:pt idx="0">
                  <c:v>0.3703484393864227</c:v>
                </c:pt>
                <c:pt idx="1">
                  <c:v>0.45290504681209026</c:v>
                </c:pt>
                <c:pt idx="2">
                  <c:v>0.6407262046441603</c:v>
                </c:pt>
                <c:pt idx="3">
                  <c:v>0.84352819646696897</c:v>
                </c:pt>
                <c:pt idx="4">
                  <c:v>0.95964045661654929</c:v>
                </c:pt>
                <c:pt idx="5">
                  <c:v>0.99572240282520252</c:v>
                </c:pt>
                <c:pt idx="6">
                  <c:v>1.0382963131007408</c:v>
                </c:pt>
                <c:pt idx="7">
                  <c:v>1.0747683344035415</c:v>
                </c:pt>
                <c:pt idx="8">
                  <c:v>1.1039961039578867</c:v>
                </c:pt>
                <c:pt idx="9">
                  <c:v>1.1224605871644306</c:v>
                </c:pt>
                <c:pt idx="10">
                  <c:v>1.1619779804522554</c:v>
                </c:pt>
                <c:pt idx="11">
                  <c:v>1.2110995798081281</c:v>
                </c:pt>
                <c:pt idx="12">
                  <c:v>1.2585215662537865</c:v>
                </c:pt>
                <c:pt idx="13">
                  <c:v>1.3197076310215101</c:v>
                </c:pt>
                <c:pt idx="14">
                  <c:v>1.3840700215558646</c:v>
                </c:pt>
                <c:pt idx="15">
                  <c:v>1.5547278752454401</c:v>
                </c:pt>
              </c:numCache>
            </c:numRef>
          </c:xVal>
          <c:yVal>
            <c:numRef>
              <c:f>Sheet1!$D$16:$D$31</c:f>
              <c:numCache>
                <c:formatCode>General</c:formatCode>
                <c:ptCount val="16"/>
                <c:pt idx="0">
                  <c:v>1.8651361355514942E-2</c:v>
                </c:pt>
                <c:pt idx="1">
                  <c:v>2.1168419885403165E-2</c:v>
                </c:pt>
                <c:pt idx="2">
                  <c:v>3.3264558984307933E-2</c:v>
                </c:pt>
                <c:pt idx="3">
                  <c:v>3.8703127681107917E-2</c:v>
                </c:pt>
                <c:pt idx="4">
                  <c:v>4.1995561644277736E-2</c:v>
                </c:pt>
                <c:pt idx="5">
                  <c:v>4.6184424192124519E-2</c:v>
                </c:pt>
                <c:pt idx="6">
                  <c:v>4.3498738269417934E-2</c:v>
                </c:pt>
                <c:pt idx="7">
                  <c:v>4.8764797402363551E-2</c:v>
                </c:pt>
                <c:pt idx="8">
                  <c:v>4.5289477890934036E-2</c:v>
                </c:pt>
                <c:pt idx="9">
                  <c:v>4.7439212455888481E-2</c:v>
                </c:pt>
                <c:pt idx="10">
                  <c:v>4.7669742830499108E-2</c:v>
                </c:pt>
                <c:pt idx="11">
                  <c:v>4.4329099361554929E-2</c:v>
                </c:pt>
                <c:pt idx="12">
                  <c:v>4.1821569796936894E-2</c:v>
                </c:pt>
                <c:pt idx="13">
                  <c:v>2.5832813092696302E-2</c:v>
                </c:pt>
                <c:pt idx="14">
                  <c:v>3.1240959685559608E-2</c:v>
                </c:pt>
                <c:pt idx="15">
                  <c:v>4.2350956756391795E-3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732-47E5-A683-D38221849FAF}"/>
            </c:ext>
          </c:extLst>
        </c:ser>
        <c:ser>
          <c:idx val="2"/>
          <c:order val="2"/>
          <c:tx>
            <c:v>Blade 3</c:v>
          </c:tx>
          <c:spPr>
            <a:ln w="38100">
              <a:noFill/>
            </a:ln>
          </c:spPr>
          <c:marker>
            <c:symbol val="circle"/>
            <c:size val="7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marker>
          <c:trendline>
            <c:spPr>
              <a:ln w="28575">
                <a:solidFill>
                  <a:srgbClr val="BF279E"/>
                </a:solidFill>
                <a:prstDash val="sysDot"/>
              </a:ln>
            </c:spPr>
            <c:trendlineType val="poly"/>
            <c:order val="3"/>
            <c:dispRSqr val="0"/>
            <c:dispEq val="0"/>
          </c:trendline>
          <c:xVal>
            <c:numRef>
              <c:f>Sheet1!$O$16:$O$42</c:f>
              <c:numCache>
                <c:formatCode>General</c:formatCode>
                <c:ptCount val="27"/>
                <c:pt idx="0">
                  <c:v>0.17280326670738747</c:v>
                </c:pt>
                <c:pt idx="1">
                  <c:v>0.36664272599202058</c:v>
                </c:pt>
                <c:pt idx="2">
                  <c:v>0.37254651254194449</c:v>
                </c:pt>
                <c:pt idx="3">
                  <c:v>0.46661340012070579</c:v>
                </c:pt>
                <c:pt idx="4">
                  <c:v>0.60171869522940014</c:v>
                </c:pt>
                <c:pt idx="5">
                  <c:v>0.81667793461145344</c:v>
                </c:pt>
                <c:pt idx="6">
                  <c:v>0.87201287296696317</c:v>
                </c:pt>
                <c:pt idx="7">
                  <c:v>0.96189731966126057</c:v>
                </c:pt>
                <c:pt idx="8">
                  <c:v>1.0047777175107717</c:v>
                </c:pt>
                <c:pt idx="9">
                  <c:v>1.0824026612461446</c:v>
                </c:pt>
                <c:pt idx="10">
                  <c:v>1.1832927980967491</c:v>
                </c:pt>
                <c:pt idx="11">
                  <c:v>1.2004561022392435</c:v>
                </c:pt>
                <c:pt idx="12">
                  <c:v>1.2399929992817755</c:v>
                </c:pt>
                <c:pt idx="13">
                  <c:v>1.2649299428004972</c:v>
                </c:pt>
                <c:pt idx="14">
                  <c:v>1.2801150089655289</c:v>
                </c:pt>
                <c:pt idx="15">
                  <c:v>1.3005939514082778</c:v>
                </c:pt>
                <c:pt idx="16">
                  <c:v>1.3548143894947944</c:v>
                </c:pt>
                <c:pt idx="17">
                  <c:v>1.4008153880974867</c:v>
                </c:pt>
                <c:pt idx="18">
                  <c:v>1.4348355088085027</c:v>
                </c:pt>
                <c:pt idx="19">
                  <c:v>1.4596610023003249</c:v>
                </c:pt>
                <c:pt idx="20">
                  <c:v>1.5122375524900766</c:v>
                </c:pt>
                <c:pt idx="21">
                  <c:v>1.5025135376431114</c:v>
                </c:pt>
                <c:pt idx="22">
                  <c:v>1.5178936413552169</c:v>
                </c:pt>
                <c:pt idx="23">
                  <c:v>1.5398771591611067</c:v>
                </c:pt>
                <c:pt idx="24">
                  <c:v>1.5474557609902597</c:v>
                </c:pt>
                <c:pt idx="25">
                  <c:v>1.5881628833152348</c:v>
                </c:pt>
                <c:pt idx="26">
                  <c:v>1.6124589891792851</c:v>
                </c:pt>
              </c:numCache>
            </c:numRef>
          </c:xVal>
          <c:yVal>
            <c:numRef>
              <c:f>Sheet1!$Q$16:$Q$42</c:f>
              <c:numCache>
                <c:formatCode>General</c:formatCode>
                <c:ptCount val="27"/>
                <c:pt idx="0">
                  <c:v>6.229613984081451E-3</c:v>
                </c:pt>
                <c:pt idx="1">
                  <c:v>2.4086047881278924E-2</c:v>
                </c:pt>
                <c:pt idx="2">
                  <c:v>1.7358810155309868E-2</c:v>
                </c:pt>
                <c:pt idx="3">
                  <c:v>3.1319732465126496E-2</c:v>
                </c:pt>
                <c:pt idx="4">
                  <c:v>2.4688066731571034E-2</c:v>
                </c:pt>
                <c:pt idx="5">
                  <c:v>6.2505353567191085E-2</c:v>
                </c:pt>
                <c:pt idx="6">
                  <c:v>6.6048787534070452E-2</c:v>
                </c:pt>
                <c:pt idx="7">
                  <c:v>5.9936415115276281E-2</c:v>
                </c:pt>
                <c:pt idx="8">
                  <c:v>6.2929568984034276E-2</c:v>
                </c:pt>
                <c:pt idx="9">
                  <c:v>5.935860689526324E-2</c:v>
                </c:pt>
                <c:pt idx="10">
                  <c:v>6.4100714108204365E-2</c:v>
                </c:pt>
                <c:pt idx="11">
                  <c:v>5.2038738114416415E-2</c:v>
                </c:pt>
                <c:pt idx="12">
                  <c:v>4.8981775470812131E-2</c:v>
                </c:pt>
                <c:pt idx="13">
                  <c:v>5.8699978932773421E-2</c:v>
                </c:pt>
                <c:pt idx="14">
                  <c:v>5.3762139714689849E-2</c:v>
                </c:pt>
                <c:pt idx="15">
                  <c:v>6.2347243328633888E-2</c:v>
                </c:pt>
                <c:pt idx="16">
                  <c:v>5.2643368607041836E-2</c:v>
                </c:pt>
                <c:pt idx="17">
                  <c:v>5.2743669789626559E-2</c:v>
                </c:pt>
                <c:pt idx="18">
                  <c:v>3.2353236979838308E-2</c:v>
                </c:pt>
                <c:pt idx="19">
                  <c:v>4.293109427902643E-2</c:v>
                </c:pt>
                <c:pt idx="20">
                  <c:v>4.6182730153854268E-2</c:v>
                </c:pt>
                <c:pt idx="21">
                  <c:v>4.5640214397804885E-2</c:v>
                </c:pt>
                <c:pt idx="22">
                  <c:v>4.484323997657752E-2</c:v>
                </c:pt>
                <c:pt idx="23">
                  <c:v>1.8956147074305114E-2</c:v>
                </c:pt>
                <c:pt idx="24">
                  <c:v>2.9979395268714622E-2</c:v>
                </c:pt>
                <c:pt idx="25">
                  <c:v>3.3943868330680457E-2</c:v>
                </c:pt>
                <c:pt idx="26">
                  <c:v>2.201367439733282E-2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D732-47E5-A683-D38221849F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5139280"/>
        <c:axId val="1035135440"/>
      </c:scatterChart>
      <c:valAx>
        <c:axId val="1035139280"/>
        <c:scaling>
          <c:orientation val="minMax"/>
          <c:max val="1.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>
                    <a:latin typeface="Garamond" panose="02020404030301010803" pitchFamily="18" charset="0"/>
                  </a:rPr>
                  <a:t>Tip Speed Ratio (TSR)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5135440"/>
        <c:crosses val="autoZero"/>
        <c:crossBetween val="midCat"/>
      </c:valAx>
      <c:valAx>
        <c:axId val="1035135440"/>
        <c:scaling>
          <c:orientation val="minMax"/>
          <c:max val="8.0000000000000016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>
                    <a:latin typeface="Garamond" panose="02020404030301010803" pitchFamily="18" charset="0"/>
                  </a:rPr>
                  <a:t>Power Coefficient (Cp)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5139280"/>
        <c:crosses val="autoZero"/>
        <c:crossBetween val="midCat"/>
      </c:valAx>
    </c:plotArea>
    <c:plotVisOnly val="1"/>
    <c:dispBlanksAs val="gap"/>
    <c:showDLblsOverMax val="0"/>
    <c:extLst/>
  </c:chart>
  <c:spPr>
    <a:ln>
      <a:solidFill>
        <a:schemeClr val="tx1"/>
      </a:solidFill>
    </a:ln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0D6D3E-4185-46F0-9D93-9ECF0EDA4776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3DF8E47-B345-4B7A-85CB-613FEEEE1BBD}">
      <dgm:prSet/>
      <dgm:spPr/>
      <dgm:t>
        <a:bodyPr/>
        <a:lstStyle/>
        <a:p>
          <a:r>
            <a:rPr lang="en-US" dirty="0">
              <a:latin typeface="Garamond" panose="02020404030301010803" pitchFamily="18" charset="0"/>
            </a:rPr>
            <a:t>Why Small-Scale Wind?</a:t>
          </a:r>
        </a:p>
      </dgm:t>
    </dgm:pt>
    <dgm:pt modelId="{44F01AC9-9413-476E-BC45-AD30ED2FC88D}" type="parTrans" cxnId="{6B7EE7AC-1B88-486C-B451-6C01CCF1E3B4}">
      <dgm:prSet/>
      <dgm:spPr/>
      <dgm:t>
        <a:bodyPr/>
        <a:lstStyle/>
        <a:p>
          <a:endParaRPr lang="en-US"/>
        </a:p>
      </dgm:t>
    </dgm:pt>
    <dgm:pt modelId="{DF0169D4-8815-4794-A4B3-FA5C4752F432}" type="sibTrans" cxnId="{6B7EE7AC-1B88-486C-B451-6C01CCF1E3B4}">
      <dgm:prSet/>
      <dgm:spPr/>
      <dgm:t>
        <a:bodyPr/>
        <a:lstStyle/>
        <a:p>
          <a:endParaRPr lang="en-US"/>
        </a:p>
      </dgm:t>
    </dgm:pt>
    <dgm:pt modelId="{C5130D91-6EA9-4D63-8DC5-2C55B8CC867D}">
      <dgm:prSet/>
      <dgm:spPr/>
      <dgm:t>
        <a:bodyPr/>
        <a:lstStyle/>
        <a:p>
          <a:r>
            <a:rPr lang="en-US" dirty="0">
              <a:latin typeface="Garamond" panose="02020404030301010803" pitchFamily="18" charset="0"/>
            </a:rPr>
            <a:t>Design Parameters Under Investigation</a:t>
          </a:r>
        </a:p>
      </dgm:t>
    </dgm:pt>
    <dgm:pt modelId="{C4039330-048D-4CDC-BE93-4DB9202C80E4}" type="parTrans" cxnId="{9DA32E6F-F90E-4F24-A744-11ECBAA9F833}">
      <dgm:prSet/>
      <dgm:spPr/>
      <dgm:t>
        <a:bodyPr/>
        <a:lstStyle/>
        <a:p>
          <a:endParaRPr lang="en-US"/>
        </a:p>
      </dgm:t>
    </dgm:pt>
    <dgm:pt modelId="{E8D65101-18C3-42FE-BB84-8780EE4DF462}" type="sibTrans" cxnId="{9DA32E6F-F90E-4F24-A744-11ECBAA9F833}">
      <dgm:prSet/>
      <dgm:spPr/>
      <dgm:t>
        <a:bodyPr/>
        <a:lstStyle/>
        <a:p>
          <a:endParaRPr lang="en-US"/>
        </a:p>
      </dgm:t>
    </dgm:pt>
    <dgm:pt modelId="{53B323F2-F08A-46C1-8594-7EF661B5DCF0}">
      <dgm:prSet/>
      <dgm:spPr/>
      <dgm:t>
        <a:bodyPr/>
        <a:lstStyle/>
        <a:p>
          <a:r>
            <a:rPr lang="en-US" dirty="0">
              <a:latin typeface="Garamond" panose="02020404030301010803" pitchFamily="18" charset="0"/>
            </a:rPr>
            <a:t>Background I. Defining Rotor Solidity</a:t>
          </a:r>
        </a:p>
      </dgm:t>
    </dgm:pt>
    <dgm:pt modelId="{5D5D9EC6-E518-4387-8D81-AEF333881500}" type="parTrans" cxnId="{EA88CF9A-7985-4F71-AC73-5444298BB092}">
      <dgm:prSet/>
      <dgm:spPr/>
      <dgm:t>
        <a:bodyPr/>
        <a:lstStyle/>
        <a:p>
          <a:endParaRPr lang="en-US"/>
        </a:p>
      </dgm:t>
    </dgm:pt>
    <dgm:pt modelId="{87F57EAE-AC45-4CE4-8EDD-43F83BC13926}" type="sibTrans" cxnId="{EA88CF9A-7985-4F71-AC73-5444298BB092}">
      <dgm:prSet/>
      <dgm:spPr/>
      <dgm:t>
        <a:bodyPr/>
        <a:lstStyle/>
        <a:p>
          <a:endParaRPr lang="en-US"/>
        </a:p>
      </dgm:t>
    </dgm:pt>
    <dgm:pt modelId="{0C7C22E2-D8F0-4A93-B72D-398A29C0D1E7}">
      <dgm:prSet/>
      <dgm:spPr/>
      <dgm:t>
        <a:bodyPr/>
        <a:lstStyle/>
        <a:p>
          <a:r>
            <a:rPr lang="en-US" dirty="0">
              <a:latin typeface="Garamond" panose="02020404030301010803" pitchFamily="18" charset="0"/>
            </a:rPr>
            <a:t>Background 2. Defining Tip Speed Ratio</a:t>
          </a:r>
        </a:p>
      </dgm:t>
    </dgm:pt>
    <dgm:pt modelId="{339B38A1-4295-4146-9401-355A969A8C50}" type="parTrans" cxnId="{D167CC87-1E2E-49E0-9312-F13ABF9F6211}">
      <dgm:prSet/>
      <dgm:spPr/>
      <dgm:t>
        <a:bodyPr/>
        <a:lstStyle/>
        <a:p>
          <a:endParaRPr lang="en-US"/>
        </a:p>
      </dgm:t>
    </dgm:pt>
    <dgm:pt modelId="{FBF9DAB7-3E56-4EFA-8E68-F7CFF50140A4}" type="sibTrans" cxnId="{D167CC87-1E2E-49E0-9312-F13ABF9F6211}">
      <dgm:prSet/>
      <dgm:spPr/>
      <dgm:t>
        <a:bodyPr/>
        <a:lstStyle/>
        <a:p>
          <a:endParaRPr lang="en-US"/>
        </a:p>
      </dgm:t>
    </dgm:pt>
    <dgm:pt modelId="{BD5F6CEB-ED06-4DB1-B2D8-8B00AE801FBD}">
      <dgm:prSet/>
      <dgm:spPr/>
      <dgm:t>
        <a:bodyPr/>
        <a:lstStyle/>
        <a:p>
          <a:r>
            <a:rPr lang="en-US">
              <a:latin typeface="Garamond" panose="02020404030301010803" pitchFamily="18" charset="0"/>
            </a:rPr>
            <a:t>Motivation</a:t>
          </a:r>
        </a:p>
      </dgm:t>
    </dgm:pt>
    <dgm:pt modelId="{14040767-8DB3-4853-B54D-EB968DD6AACC}" type="parTrans" cxnId="{18D71283-766E-4110-B0A2-CC014668B45D}">
      <dgm:prSet/>
      <dgm:spPr/>
      <dgm:t>
        <a:bodyPr/>
        <a:lstStyle/>
        <a:p>
          <a:endParaRPr lang="en-US"/>
        </a:p>
      </dgm:t>
    </dgm:pt>
    <dgm:pt modelId="{15139DBC-0B60-4DA3-9642-ECC30D3D7B48}" type="sibTrans" cxnId="{18D71283-766E-4110-B0A2-CC014668B45D}">
      <dgm:prSet/>
      <dgm:spPr/>
      <dgm:t>
        <a:bodyPr/>
        <a:lstStyle/>
        <a:p>
          <a:endParaRPr lang="en-US"/>
        </a:p>
      </dgm:t>
    </dgm:pt>
    <dgm:pt modelId="{6CEC778C-5E78-4193-9259-FB54AC25E0EE}">
      <dgm:prSet/>
      <dgm:spPr/>
      <dgm:t>
        <a:bodyPr/>
        <a:lstStyle/>
        <a:p>
          <a:r>
            <a:rPr lang="en-US" dirty="0">
              <a:latin typeface="Garamond" panose="02020404030301010803" pitchFamily="18" charset="0"/>
            </a:rPr>
            <a:t>Research Objective &amp; Method</a:t>
          </a:r>
        </a:p>
      </dgm:t>
    </dgm:pt>
    <dgm:pt modelId="{6C333DCF-1A5A-42D5-A7F6-329900D4351D}" type="parTrans" cxnId="{9F0291E7-9F09-4C21-B7B5-412989C957D5}">
      <dgm:prSet/>
      <dgm:spPr/>
      <dgm:t>
        <a:bodyPr/>
        <a:lstStyle/>
        <a:p>
          <a:endParaRPr lang="en-US"/>
        </a:p>
      </dgm:t>
    </dgm:pt>
    <dgm:pt modelId="{F0C0ACF7-183B-4A95-9C71-66CC330510D2}" type="sibTrans" cxnId="{9F0291E7-9F09-4C21-B7B5-412989C957D5}">
      <dgm:prSet/>
      <dgm:spPr/>
      <dgm:t>
        <a:bodyPr/>
        <a:lstStyle/>
        <a:p>
          <a:endParaRPr lang="en-US"/>
        </a:p>
      </dgm:t>
    </dgm:pt>
    <dgm:pt modelId="{B97A965F-D0A1-4011-A8D7-297DF808FFFC}">
      <dgm:prSet/>
      <dgm:spPr/>
      <dgm:t>
        <a:bodyPr/>
        <a:lstStyle/>
        <a:p>
          <a:r>
            <a:rPr lang="en-US">
              <a:latin typeface="Garamond" panose="02020404030301010803" pitchFamily="18" charset="0"/>
            </a:rPr>
            <a:t>Experiment Definition</a:t>
          </a:r>
        </a:p>
      </dgm:t>
    </dgm:pt>
    <dgm:pt modelId="{91CE8443-B3BF-483A-8E3B-DEF9DA784C36}" type="parTrans" cxnId="{49D00DE3-8104-4F0C-859B-096FD6771EDF}">
      <dgm:prSet/>
      <dgm:spPr/>
      <dgm:t>
        <a:bodyPr/>
        <a:lstStyle/>
        <a:p>
          <a:endParaRPr lang="en-US"/>
        </a:p>
      </dgm:t>
    </dgm:pt>
    <dgm:pt modelId="{A1DB0DCD-5546-4827-8C09-EE998AEE8231}" type="sibTrans" cxnId="{49D00DE3-8104-4F0C-859B-096FD6771EDF}">
      <dgm:prSet/>
      <dgm:spPr/>
      <dgm:t>
        <a:bodyPr/>
        <a:lstStyle/>
        <a:p>
          <a:endParaRPr lang="en-US"/>
        </a:p>
      </dgm:t>
    </dgm:pt>
    <dgm:pt modelId="{C060B56C-D762-4AE9-9C0C-DED34378C6E2}">
      <dgm:prSet/>
      <dgm:spPr/>
      <dgm:t>
        <a:bodyPr/>
        <a:lstStyle/>
        <a:p>
          <a:r>
            <a:rPr lang="en-US">
              <a:latin typeface="Garamond" panose="02020404030301010803" pitchFamily="18" charset="0"/>
            </a:rPr>
            <a:t>Testing Setup I. Facilities</a:t>
          </a:r>
        </a:p>
      </dgm:t>
    </dgm:pt>
    <dgm:pt modelId="{7BA5CB73-C4B4-4ACF-A658-264EDC358773}" type="parTrans" cxnId="{C2BB6A9F-4EB0-42D8-BF13-AFC2E9BF4D0F}">
      <dgm:prSet/>
      <dgm:spPr/>
      <dgm:t>
        <a:bodyPr/>
        <a:lstStyle/>
        <a:p>
          <a:endParaRPr lang="en-US"/>
        </a:p>
      </dgm:t>
    </dgm:pt>
    <dgm:pt modelId="{443590AE-5827-4B09-A5B8-2192F4FACD8A}" type="sibTrans" cxnId="{C2BB6A9F-4EB0-42D8-BF13-AFC2E9BF4D0F}">
      <dgm:prSet/>
      <dgm:spPr/>
      <dgm:t>
        <a:bodyPr/>
        <a:lstStyle/>
        <a:p>
          <a:endParaRPr lang="en-US"/>
        </a:p>
      </dgm:t>
    </dgm:pt>
    <dgm:pt modelId="{4432B851-7D5E-4D94-9F99-F94E3A9229B2}">
      <dgm:prSet/>
      <dgm:spPr/>
      <dgm:t>
        <a:bodyPr/>
        <a:lstStyle/>
        <a:p>
          <a:r>
            <a:rPr lang="en-US" dirty="0">
              <a:latin typeface="Garamond" panose="02020404030301010803" pitchFamily="18" charset="0"/>
            </a:rPr>
            <a:t>Testing Setup II. Apparatus in Detail</a:t>
          </a:r>
        </a:p>
      </dgm:t>
    </dgm:pt>
    <dgm:pt modelId="{015B16EB-995C-44C4-82DD-F56E19B83F43}" type="parTrans" cxnId="{73AD6081-4B25-438C-87DC-EAA8034E5FBE}">
      <dgm:prSet/>
      <dgm:spPr/>
      <dgm:t>
        <a:bodyPr/>
        <a:lstStyle/>
        <a:p>
          <a:endParaRPr lang="en-US"/>
        </a:p>
      </dgm:t>
    </dgm:pt>
    <dgm:pt modelId="{AB4DB6E2-3128-4AED-B762-98E6530B79B8}" type="sibTrans" cxnId="{73AD6081-4B25-438C-87DC-EAA8034E5FBE}">
      <dgm:prSet/>
      <dgm:spPr/>
      <dgm:t>
        <a:bodyPr/>
        <a:lstStyle/>
        <a:p>
          <a:endParaRPr lang="en-US"/>
        </a:p>
      </dgm:t>
    </dgm:pt>
    <dgm:pt modelId="{D8275415-A654-4AE6-B2AD-EE2FFB1846DA}">
      <dgm:prSet/>
      <dgm:spPr/>
      <dgm:t>
        <a:bodyPr/>
        <a:lstStyle/>
        <a:p>
          <a:r>
            <a:rPr lang="en-US">
              <a:latin typeface="Garamond" panose="02020404030301010803" pitchFamily="18" charset="0"/>
            </a:rPr>
            <a:t>Rotor Design I. Experimental Constraints</a:t>
          </a:r>
        </a:p>
      </dgm:t>
    </dgm:pt>
    <dgm:pt modelId="{D33F3D15-F765-437A-B57D-1323474AEDC7}" type="parTrans" cxnId="{CFB883DA-74D6-4C44-8589-DDFF3BDEB9BC}">
      <dgm:prSet/>
      <dgm:spPr/>
      <dgm:t>
        <a:bodyPr/>
        <a:lstStyle/>
        <a:p>
          <a:endParaRPr lang="en-US"/>
        </a:p>
      </dgm:t>
    </dgm:pt>
    <dgm:pt modelId="{39923B20-EE59-4932-8502-7515FD773349}" type="sibTrans" cxnId="{CFB883DA-74D6-4C44-8589-DDFF3BDEB9BC}">
      <dgm:prSet/>
      <dgm:spPr/>
      <dgm:t>
        <a:bodyPr/>
        <a:lstStyle/>
        <a:p>
          <a:endParaRPr lang="en-US"/>
        </a:p>
      </dgm:t>
    </dgm:pt>
    <dgm:pt modelId="{20385C2C-DC39-4552-922A-014196634CFE}">
      <dgm:prSet/>
      <dgm:spPr/>
      <dgm:t>
        <a:bodyPr/>
        <a:lstStyle/>
        <a:p>
          <a:r>
            <a:rPr lang="en-US" dirty="0">
              <a:latin typeface="Garamond" panose="02020404030301010803" pitchFamily="18" charset="0"/>
            </a:rPr>
            <a:t>Rotor Design II. Blade Fabrication</a:t>
          </a:r>
        </a:p>
      </dgm:t>
    </dgm:pt>
    <dgm:pt modelId="{EC67E6B2-7347-4CCB-B7BE-4A86AF0833A6}" type="parTrans" cxnId="{FD95E894-5142-4637-AED9-BEA96989D157}">
      <dgm:prSet/>
      <dgm:spPr/>
      <dgm:t>
        <a:bodyPr/>
        <a:lstStyle/>
        <a:p>
          <a:endParaRPr lang="en-US"/>
        </a:p>
      </dgm:t>
    </dgm:pt>
    <dgm:pt modelId="{1E5E128F-8E82-4D9E-A66F-126BE9389C1C}" type="sibTrans" cxnId="{FD95E894-5142-4637-AED9-BEA96989D157}">
      <dgm:prSet/>
      <dgm:spPr/>
      <dgm:t>
        <a:bodyPr/>
        <a:lstStyle/>
        <a:p>
          <a:endParaRPr lang="en-US"/>
        </a:p>
      </dgm:t>
    </dgm:pt>
    <dgm:pt modelId="{C84DABA1-DDA3-43B2-8222-8CA6BD62D334}">
      <dgm:prSet/>
      <dgm:spPr/>
      <dgm:t>
        <a:bodyPr/>
        <a:lstStyle/>
        <a:p>
          <a:r>
            <a:rPr lang="en-US" dirty="0">
              <a:latin typeface="Garamond" panose="02020404030301010803" pitchFamily="18" charset="0"/>
            </a:rPr>
            <a:t>Rotor Design III. Comparison 1</a:t>
          </a:r>
        </a:p>
      </dgm:t>
    </dgm:pt>
    <dgm:pt modelId="{245FF8ED-0ECC-4C85-AF61-2E8A56C9FD9D}" type="parTrans" cxnId="{C9BFD2A1-76F7-4AAB-9F3D-94DF221B7036}">
      <dgm:prSet/>
      <dgm:spPr/>
      <dgm:t>
        <a:bodyPr/>
        <a:lstStyle/>
        <a:p>
          <a:endParaRPr lang="en-US"/>
        </a:p>
      </dgm:t>
    </dgm:pt>
    <dgm:pt modelId="{33B63B2E-7B04-4E4D-8C95-39C8FA3A2E1A}" type="sibTrans" cxnId="{C9BFD2A1-76F7-4AAB-9F3D-94DF221B7036}">
      <dgm:prSet/>
      <dgm:spPr/>
      <dgm:t>
        <a:bodyPr/>
        <a:lstStyle/>
        <a:p>
          <a:endParaRPr lang="en-US"/>
        </a:p>
      </dgm:t>
    </dgm:pt>
    <dgm:pt modelId="{41476F9F-2F54-47A2-820B-45FCF3DAF049}">
      <dgm:prSet/>
      <dgm:spPr/>
      <dgm:t>
        <a:bodyPr/>
        <a:lstStyle/>
        <a:p>
          <a:r>
            <a:rPr lang="en-US" dirty="0">
              <a:latin typeface="Garamond" panose="02020404030301010803" pitchFamily="18" charset="0"/>
            </a:rPr>
            <a:t>Rotor Design IV. Comparison 2</a:t>
          </a:r>
        </a:p>
      </dgm:t>
    </dgm:pt>
    <dgm:pt modelId="{69BA44C9-65E9-4E10-A8BC-DDDB087E2024}" type="parTrans" cxnId="{ABDA860C-F7AB-4A59-AE7E-DC613D15F51E}">
      <dgm:prSet/>
      <dgm:spPr/>
      <dgm:t>
        <a:bodyPr/>
        <a:lstStyle/>
        <a:p>
          <a:endParaRPr lang="en-US"/>
        </a:p>
      </dgm:t>
    </dgm:pt>
    <dgm:pt modelId="{E99DE5BC-8EBD-4283-AE25-5304CD8F921F}" type="sibTrans" cxnId="{ABDA860C-F7AB-4A59-AE7E-DC613D15F51E}">
      <dgm:prSet/>
      <dgm:spPr/>
      <dgm:t>
        <a:bodyPr/>
        <a:lstStyle/>
        <a:p>
          <a:endParaRPr lang="en-US"/>
        </a:p>
      </dgm:t>
    </dgm:pt>
    <dgm:pt modelId="{A799B98F-11BC-4826-810B-2F868B6906F8}">
      <dgm:prSet/>
      <dgm:spPr/>
      <dgm:t>
        <a:bodyPr/>
        <a:lstStyle/>
        <a:p>
          <a:r>
            <a:rPr lang="en-US" dirty="0">
              <a:latin typeface="Garamond" panose="02020404030301010803" pitchFamily="18" charset="0"/>
            </a:rPr>
            <a:t>Results &amp; Discussion </a:t>
          </a:r>
        </a:p>
      </dgm:t>
    </dgm:pt>
    <dgm:pt modelId="{B26A3652-08B0-4766-9E49-31ACCA0803AF}" type="parTrans" cxnId="{CED7C66F-1299-4163-BE78-9CF8916363AE}">
      <dgm:prSet/>
      <dgm:spPr/>
      <dgm:t>
        <a:bodyPr/>
        <a:lstStyle/>
        <a:p>
          <a:endParaRPr lang="en-US"/>
        </a:p>
      </dgm:t>
    </dgm:pt>
    <dgm:pt modelId="{A2ACCED1-376C-4BBC-B5C9-39844C364FFA}" type="sibTrans" cxnId="{CED7C66F-1299-4163-BE78-9CF8916363AE}">
      <dgm:prSet/>
      <dgm:spPr/>
      <dgm:t>
        <a:bodyPr/>
        <a:lstStyle/>
        <a:p>
          <a:endParaRPr lang="en-US"/>
        </a:p>
      </dgm:t>
    </dgm:pt>
    <dgm:pt modelId="{11DAB774-2011-4D69-A19E-DD0BB48A22D1}" type="pres">
      <dgm:prSet presAssocID="{D80D6D3E-4185-46F0-9D93-9ECF0EDA4776}" presName="vert0" presStyleCnt="0">
        <dgm:presLayoutVars>
          <dgm:dir/>
          <dgm:animOne val="branch"/>
          <dgm:animLvl val="lvl"/>
        </dgm:presLayoutVars>
      </dgm:prSet>
      <dgm:spPr/>
    </dgm:pt>
    <dgm:pt modelId="{3AE4283D-500A-4CD8-AF61-D588772E5CE2}" type="pres">
      <dgm:prSet presAssocID="{43DF8E47-B345-4B7A-85CB-613FEEEE1BBD}" presName="thickLine" presStyleLbl="alignNode1" presStyleIdx="0" presStyleCnt="14"/>
      <dgm:spPr/>
    </dgm:pt>
    <dgm:pt modelId="{0A705113-14A2-43E5-BC79-F4AA8F0EEDF9}" type="pres">
      <dgm:prSet presAssocID="{43DF8E47-B345-4B7A-85CB-613FEEEE1BBD}" presName="horz1" presStyleCnt="0"/>
      <dgm:spPr/>
    </dgm:pt>
    <dgm:pt modelId="{328D5677-5093-4E75-88B4-6A992B5C7BD9}" type="pres">
      <dgm:prSet presAssocID="{43DF8E47-B345-4B7A-85CB-613FEEEE1BBD}" presName="tx1" presStyleLbl="revTx" presStyleIdx="0" presStyleCnt="14"/>
      <dgm:spPr/>
    </dgm:pt>
    <dgm:pt modelId="{5E9A3885-C9AB-427E-9369-D98A3C464796}" type="pres">
      <dgm:prSet presAssocID="{43DF8E47-B345-4B7A-85CB-613FEEEE1BBD}" presName="vert1" presStyleCnt="0"/>
      <dgm:spPr/>
    </dgm:pt>
    <dgm:pt modelId="{7C4FA0E9-4AEF-440F-B040-8B1669704769}" type="pres">
      <dgm:prSet presAssocID="{C5130D91-6EA9-4D63-8DC5-2C55B8CC867D}" presName="thickLine" presStyleLbl="alignNode1" presStyleIdx="1" presStyleCnt="14"/>
      <dgm:spPr/>
    </dgm:pt>
    <dgm:pt modelId="{39D0FCBA-DFA2-46D9-BC34-5822AB338DE8}" type="pres">
      <dgm:prSet presAssocID="{C5130D91-6EA9-4D63-8DC5-2C55B8CC867D}" presName="horz1" presStyleCnt="0"/>
      <dgm:spPr/>
    </dgm:pt>
    <dgm:pt modelId="{E1A24E50-B3F2-4B6B-883E-1B3697296694}" type="pres">
      <dgm:prSet presAssocID="{C5130D91-6EA9-4D63-8DC5-2C55B8CC867D}" presName="tx1" presStyleLbl="revTx" presStyleIdx="1" presStyleCnt="14"/>
      <dgm:spPr/>
    </dgm:pt>
    <dgm:pt modelId="{2E917A0D-B925-4042-96C5-9DD06B8E1442}" type="pres">
      <dgm:prSet presAssocID="{C5130D91-6EA9-4D63-8DC5-2C55B8CC867D}" presName="vert1" presStyleCnt="0"/>
      <dgm:spPr/>
    </dgm:pt>
    <dgm:pt modelId="{4D40A8F0-9A57-40FB-88AA-56D8E264BF7D}" type="pres">
      <dgm:prSet presAssocID="{53B323F2-F08A-46C1-8594-7EF661B5DCF0}" presName="thickLine" presStyleLbl="alignNode1" presStyleIdx="2" presStyleCnt="14"/>
      <dgm:spPr/>
    </dgm:pt>
    <dgm:pt modelId="{2F73D940-EE4B-446F-BC94-3F3492E23849}" type="pres">
      <dgm:prSet presAssocID="{53B323F2-F08A-46C1-8594-7EF661B5DCF0}" presName="horz1" presStyleCnt="0"/>
      <dgm:spPr/>
    </dgm:pt>
    <dgm:pt modelId="{1B049B54-EE82-42C4-BAD9-00B91A184793}" type="pres">
      <dgm:prSet presAssocID="{53B323F2-F08A-46C1-8594-7EF661B5DCF0}" presName="tx1" presStyleLbl="revTx" presStyleIdx="2" presStyleCnt="14"/>
      <dgm:spPr/>
    </dgm:pt>
    <dgm:pt modelId="{096FF7C4-1FD8-450E-A53B-F259718AE7AD}" type="pres">
      <dgm:prSet presAssocID="{53B323F2-F08A-46C1-8594-7EF661B5DCF0}" presName="vert1" presStyleCnt="0"/>
      <dgm:spPr/>
    </dgm:pt>
    <dgm:pt modelId="{C8F76546-81BD-4A8C-9D0C-83A6111BD126}" type="pres">
      <dgm:prSet presAssocID="{0C7C22E2-D8F0-4A93-B72D-398A29C0D1E7}" presName="thickLine" presStyleLbl="alignNode1" presStyleIdx="3" presStyleCnt="14"/>
      <dgm:spPr/>
    </dgm:pt>
    <dgm:pt modelId="{DF40A97A-AA57-44A3-ABF1-281BB0CC86F4}" type="pres">
      <dgm:prSet presAssocID="{0C7C22E2-D8F0-4A93-B72D-398A29C0D1E7}" presName="horz1" presStyleCnt="0"/>
      <dgm:spPr/>
    </dgm:pt>
    <dgm:pt modelId="{5D949FAD-BC04-4292-AC22-909689670349}" type="pres">
      <dgm:prSet presAssocID="{0C7C22E2-D8F0-4A93-B72D-398A29C0D1E7}" presName="tx1" presStyleLbl="revTx" presStyleIdx="3" presStyleCnt="14"/>
      <dgm:spPr/>
    </dgm:pt>
    <dgm:pt modelId="{AF30A3B8-4247-44E5-AF6C-F144D08FE522}" type="pres">
      <dgm:prSet presAssocID="{0C7C22E2-D8F0-4A93-B72D-398A29C0D1E7}" presName="vert1" presStyleCnt="0"/>
      <dgm:spPr/>
    </dgm:pt>
    <dgm:pt modelId="{CE7C212B-4C65-4ED5-89A2-DD9679BA5E0C}" type="pres">
      <dgm:prSet presAssocID="{BD5F6CEB-ED06-4DB1-B2D8-8B00AE801FBD}" presName="thickLine" presStyleLbl="alignNode1" presStyleIdx="4" presStyleCnt="14"/>
      <dgm:spPr/>
    </dgm:pt>
    <dgm:pt modelId="{A1944F69-30C1-48BC-94FC-998D0F0063DD}" type="pres">
      <dgm:prSet presAssocID="{BD5F6CEB-ED06-4DB1-B2D8-8B00AE801FBD}" presName="horz1" presStyleCnt="0"/>
      <dgm:spPr/>
    </dgm:pt>
    <dgm:pt modelId="{2C346E84-A218-4AB9-BDB2-9675E77DE3DE}" type="pres">
      <dgm:prSet presAssocID="{BD5F6CEB-ED06-4DB1-B2D8-8B00AE801FBD}" presName="tx1" presStyleLbl="revTx" presStyleIdx="4" presStyleCnt="14"/>
      <dgm:spPr/>
    </dgm:pt>
    <dgm:pt modelId="{7271DC62-3D05-4028-917B-E58C95C13B98}" type="pres">
      <dgm:prSet presAssocID="{BD5F6CEB-ED06-4DB1-B2D8-8B00AE801FBD}" presName="vert1" presStyleCnt="0"/>
      <dgm:spPr/>
    </dgm:pt>
    <dgm:pt modelId="{ED4040E4-65AD-4830-9FAE-BEABC4EDE3B2}" type="pres">
      <dgm:prSet presAssocID="{6CEC778C-5E78-4193-9259-FB54AC25E0EE}" presName="thickLine" presStyleLbl="alignNode1" presStyleIdx="5" presStyleCnt="14"/>
      <dgm:spPr/>
    </dgm:pt>
    <dgm:pt modelId="{A672DFC6-42C3-45FE-B424-E82B6EE2FF67}" type="pres">
      <dgm:prSet presAssocID="{6CEC778C-5E78-4193-9259-FB54AC25E0EE}" presName="horz1" presStyleCnt="0"/>
      <dgm:spPr/>
    </dgm:pt>
    <dgm:pt modelId="{7D669D53-B86B-4FD4-8D66-BDEA9BCC042F}" type="pres">
      <dgm:prSet presAssocID="{6CEC778C-5E78-4193-9259-FB54AC25E0EE}" presName="tx1" presStyleLbl="revTx" presStyleIdx="5" presStyleCnt="14"/>
      <dgm:spPr/>
    </dgm:pt>
    <dgm:pt modelId="{F8E9A171-0BA6-4AA5-8555-9A22A64B8D06}" type="pres">
      <dgm:prSet presAssocID="{6CEC778C-5E78-4193-9259-FB54AC25E0EE}" presName="vert1" presStyleCnt="0"/>
      <dgm:spPr/>
    </dgm:pt>
    <dgm:pt modelId="{19CB2C43-955A-4A04-B55A-82E1BB503DF1}" type="pres">
      <dgm:prSet presAssocID="{B97A965F-D0A1-4011-A8D7-297DF808FFFC}" presName="thickLine" presStyleLbl="alignNode1" presStyleIdx="6" presStyleCnt="14"/>
      <dgm:spPr/>
    </dgm:pt>
    <dgm:pt modelId="{63615096-07B1-4F60-A5C0-B6DB55F92F11}" type="pres">
      <dgm:prSet presAssocID="{B97A965F-D0A1-4011-A8D7-297DF808FFFC}" presName="horz1" presStyleCnt="0"/>
      <dgm:spPr/>
    </dgm:pt>
    <dgm:pt modelId="{187013B7-8AFF-4014-B2F5-2E1DF4BA4FA4}" type="pres">
      <dgm:prSet presAssocID="{B97A965F-D0A1-4011-A8D7-297DF808FFFC}" presName="tx1" presStyleLbl="revTx" presStyleIdx="6" presStyleCnt="14"/>
      <dgm:spPr/>
    </dgm:pt>
    <dgm:pt modelId="{043AB399-8512-4ED8-8769-2B04D5903495}" type="pres">
      <dgm:prSet presAssocID="{B97A965F-D0A1-4011-A8D7-297DF808FFFC}" presName="vert1" presStyleCnt="0"/>
      <dgm:spPr/>
    </dgm:pt>
    <dgm:pt modelId="{A0BF4392-EBD9-41E4-B3CA-8554B988C1D6}" type="pres">
      <dgm:prSet presAssocID="{C060B56C-D762-4AE9-9C0C-DED34378C6E2}" presName="thickLine" presStyleLbl="alignNode1" presStyleIdx="7" presStyleCnt="14"/>
      <dgm:spPr/>
    </dgm:pt>
    <dgm:pt modelId="{3930712D-C54A-4880-B77C-BBBB313B027E}" type="pres">
      <dgm:prSet presAssocID="{C060B56C-D762-4AE9-9C0C-DED34378C6E2}" presName="horz1" presStyleCnt="0"/>
      <dgm:spPr/>
    </dgm:pt>
    <dgm:pt modelId="{124842F2-36AA-4870-B06C-9DD2DC26DC5A}" type="pres">
      <dgm:prSet presAssocID="{C060B56C-D762-4AE9-9C0C-DED34378C6E2}" presName="tx1" presStyleLbl="revTx" presStyleIdx="7" presStyleCnt="14"/>
      <dgm:spPr/>
    </dgm:pt>
    <dgm:pt modelId="{08764AFA-F98D-431D-81B9-13EA3E79BB08}" type="pres">
      <dgm:prSet presAssocID="{C060B56C-D762-4AE9-9C0C-DED34378C6E2}" presName="vert1" presStyleCnt="0"/>
      <dgm:spPr/>
    </dgm:pt>
    <dgm:pt modelId="{EB7D564A-A499-4613-857C-F9417FCE12DA}" type="pres">
      <dgm:prSet presAssocID="{4432B851-7D5E-4D94-9F99-F94E3A9229B2}" presName="thickLine" presStyleLbl="alignNode1" presStyleIdx="8" presStyleCnt="14"/>
      <dgm:spPr/>
    </dgm:pt>
    <dgm:pt modelId="{2AE1393B-6167-434E-B781-CA20D7454F99}" type="pres">
      <dgm:prSet presAssocID="{4432B851-7D5E-4D94-9F99-F94E3A9229B2}" presName="horz1" presStyleCnt="0"/>
      <dgm:spPr/>
    </dgm:pt>
    <dgm:pt modelId="{500288BF-46F9-45A6-AA48-70A7DEC8046E}" type="pres">
      <dgm:prSet presAssocID="{4432B851-7D5E-4D94-9F99-F94E3A9229B2}" presName="tx1" presStyleLbl="revTx" presStyleIdx="8" presStyleCnt="14"/>
      <dgm:spPr/>
    </dgm:pt>
    <dgm:pt modelId="{2421CA67-63D8-4BD1-8D9F-32EC562A1E9E}" type="pres">
      <dgm:prSet presAssocID="{4432B851-7D5E-4D94-9F99-F94E3A9229B2}" presName="vert1" presStyleCnt="0"/>
      <dgm:spPr/>
    </dgm:pt>
    <dgm:pt modelId="{003E4F7C-702F-4C19-AAF5-BFE8109D02FD}" type="pres">
      <dgm:prSet presAssocID="{D8275415-A654-4AE6-B2AD-EE2FFB1846DA}" presName="thickLine" presStyleLbl="alignNode1" presStyleIdx="9" presStyleCnt="14"/>
      <dgm:spPr/>
    </dgm:pt>
    <dgm:pt modelId="{C129C600-C66D-4A53-B399-998A573523D6}" type="pres">
      <dgm:prSet presAssocID="{D8275415-A654-4AE6-B2AD-EE2FFB1846DA}" presName="horz1" presStyleCnt="0"/>
      <dgm:spPr/>
    </dgm:pt>
    <dgm:pt modelId="{A2F31B41-8626-496B-BD39-B1F2D81E869D}" type="pres">
      <dgm:prSet presAssocID="{D8275415-A654-4AE6-B2AD-EE2FFB1846DA}" presName="tx1" presStyleLbl="revTx" presStyleIdx="9" presStyleCnt="14"/>
      <dgm:spPr/>
    </dgm:pt>
    <dgm:pt modelId="{6B2CA525-1BAB-49EF-8A51-8432F8385072}" type="pres">
      <dgm:prSet presAssocID="{D8275415-A654-4AE6-B2AD-EE2FFB1846DA}" presName="vert1" presStyleCnt="0"/>
      <dgm:spPr/>
    </dgm:pt>
    <dgm:pt modelId="{85284BC2-6EA9-47ED-929C-B724996FB65F}" type="pres">
      <dgm:prSet presAssocID="{20385C2C-DC39-4552-922A-014196634CFE}" presName="thickLine" presStyleLbl="alignNode1" presStyleIdx="10" presStyleCnt="14"/>
      <dgm:spPr/>
    </dgm:pt>
    <dgm:pt modelId="{C673BA75-D55C-48F6-AE12-836E1A717CC6}" type="pres">
      <dgm:prSet presAssocID="{20385C2C-DC39-4552-922A-014196634CFE}" presName="horz1" presStyleCnt="0"/>
      <dgm:spPr/>
    </dgm:pt>
    <dgm:pt modelId="{6D0F26DB-C058-4BA3-80F1-41A2EC9BAC71}" type="pres">
      <dgm:prSet presAssocID="{20385C2C-DC39-4552-922A-014196634CFE}" presName="tx1" presStyleLbl="revTx" presStyleIdx="10" presStyleCnt="14"/>
      <dgm:spPr/>
    </dgm:pt>
    <dgm:pt modelId="{DDE135E0-3465-43DD-AC13-85CE67EFB3CB}" type="pres">
      <dgm:prSet presAssocID="{20385C2C-DC39-4552-922A-014196634CFE}" presName="vert1" presStyleCnt="0"/>
      <dgm:spPr/>
    </dgm:pt>
    <dgm:pt modelId="{C0DD5F69-7F67-4480-9CA9-4734036CE7FD}" type="pres">
      <dgm:prSet presAssocID="{C84DABA1-DDA3-43B2-8222-8CA6BD62D334}" presName="thickLine" presStyleLbl="alignNode1" presStyleIdx="11" presStyleCnt="14"/>
      <dgm:spPr/>
    </dgm:pt>
    <dgm:pt modelId="{AB1D4C1D-758D-4145-BEC7-EADEA378F2CD}" type="pres">
      <dgm:prSet presAssocID="{C84DABA1-DDA3-43B2-8222-8CA6BD62D334}" presName="horz1" presStyleCnt="0"/>
      <dgm:spPr/>
    </dgm:pt>
    <dgm:pt modelId="{7DCF0E15-030B-49BA-8CEA-3F145776E194}" type="pres">
      <dgm:prSet presAssocID="{C84DABA1-DDA3-43B2-8222-8CA6BD62D334}" presName="tx1" presStyleLbl="revTx" presStyleIdx="11" presStyleCnt="14"/>
      <dgm:spPr/>
    </dgm:pt>
    <dgm:pt modelId="{3AE3A7FE-566E-460B-805C-C2099EE94208}" type="pres">
      <dgm:prSet presAssocID="{C84DABA1-DDA3-43B2-8222-8CA6BD62D334}" presName="vert1" presStyleCnt="0"/>
      <dgm:spPr/>
    </dgm:pt>
    <dgm:pt modelId="{4D9B89A5-8724-44F1-8D1F-52549C94B000}" type="pres">
      <dgm:prSet presAssocID="{41476F9F-2F54-47A2-820B-45FCF3DAF049}" presName="thickLine" presStyleLbl="alignNode1" presStyleIdx="12" presStyleCnt="14"/>
      <dgm:spPr/>
    </dgm:pt>
    <dgm:pt modelId="{DE96BF37-3F0A-4518-9208-83375341AAF9}" type="pres">
      <dgm:prSet presAssocID="{41476F9F-2F54-47A2-820B-45FCF3DAF049}" presName="horz1" presStyleCnt="0"/>
      <dgm:spPr/>
    </dgm:pt>
    <dgm:pt modelId="{39B19980-B52C-402F-9A9A-8DEFAE6995F1}" type="pres">
      <dgm:prSet presAssocID="{41476F9F-2F54-47A2-820B-45FCF3DAF049}" presName="tx1" presStyleLbl="revTx" presStyleIdx="12" presStyleCnt="14"/>
      <dgm:spPr/>
    </dgm:pt>
    <dgm:pt modelId="{E80A769D-154B-4631-9223-50C98750DC48}" type="pres">
      <dgm:prSet presAssocID="{41476F9F-2F54-47A2-820B-45FCF3DAF049}" presName="vert1" presStyleCnt="0"/>
      <dgm:spPr/>
    </dgm:pt>
    <dgm:pt modelId="{5A6FA149-62EF-4F18-B6D6-4D24F2461D76}" type="pres">
      <dgm:prSet presAssocID="{A799B98F-11BC-4826-810B-2F868B6906F8}" presName="thickLine" presStyleLbl="alignNode1" presStyleIdx="13" presStyleCnt="14"/>
      <dgm:spPr/>
    </dgm:pt>
    <dgm:pt modelId="{D0BC3CCA-2D45-4CB6-8EF0-B10AA1694FCD}" type="pres">
      <dgm:prSet presAssocID="{A799B98F-11BC-4826-810B-2F868B6906F8}" presName="horz1" presStyleCnt="0"/>
      <dgm:spPr/>
    </dgm:pt>
    <dgm:pt modelId="{369DD823-50F0-4819-8A06-940070417608}" type="pres">
      <dgm:prSet presAssocID="{A799B98F-11BC-4826-810B-2F868B6906F8}" presName="tx1" presStyleLbl="revTx" presStyleIdx="13" presStyleCnt="14"/>
      <dgm:spPr/>
    </dgm:pt>
    <dgm:pt modelId="{954098C9-56EE-4049-9B2F-134C0B486DBC}" type="pres">
      <dgm:prSet presAssocID="{A799B98F-11BC-4826-810B-2F868B6906F8}" presName="vert1" presStyleCnt="0"/>
      <dgm:spPr/>
    </dgm:pt>
  </dgm:ptLst>
  <dgm:cxnLst>
    <dgm:cxn modelId="{ABDA860C-F7AB-4A59-AE7E-DC613D15F51E}" srcId="{D80D6D3E-4185-46F0-9D93-9ECF0EDA4776}" destId="{41476F9F-2F54-47A2-820B-45FCF3DAF049}" srcOrd="12" destOrd="0" parTransId="{69BA44C9-65E9-4E10-A8BC-DDDB087E2024}" sibTransId="{E99DE5BC-8EBD-4283-AE25-5304CD8F921F}"/>
    <dgm:cxn modelId="{6035E90E-D41B-4388-9360-C803236FC6AB}" type="presOf" srcId="{C84DABA1-DDA3-43B2-8222-8CA6BD62D334}" destId="{7DCF0E15-030B-49BA-8CEA-3F145776E194}" srcOrd="0" destOrd="0" presId="urn:microsoft.com/office/officeart/2008/layout/LinedList"/>
    <dgm:cxn modelId="{0FF1F62D-DD85-40A0-9AD5-ABE1FF8ECA3A}" type="presOf" srcId="{6CEC778C-5E78-4193-9259-FB54AC25E0EE}" destId="{7D669D53-B86B-4FD4-8D66-BDEA9BCC042F}" srcOrd="0" destOrd="0" presId="urn:microsoft.com/office/officeart/2008/layout/LinedList"/>
    <dgm:cxn modelId="{9FD44533-ACB9-45D1-AB2A-DAFAAA784174}" type="presOf" srcId="{C5130D91-6EA9-4D63-8DC5-2C55B8CC867D}" destId="{E1A24E50-B3F2-4B6B-883E-1B3697296694}" srcOrd="0" destOrd="0" presId="urn:microsoft.com/office/officeart/2008/layout/LinedList"/>
    <dgm:cxn modelId="{0C462A48-3B47-4FD4-B35B-9D86E3B89121}" type="presOf" srcId="{BD5F6CEB-ED06-4DB1-B2D8-8B00AE801FBD}" destId="{2C346E84-A218-4AB9-BDB2-9675E77DE3DE}" srcOrd="0" destOrd="0" presId="urn:microsoft.com/office/officeart/2008/layout/LinedList"/>
    <dgm:cxn modelId="{9DA32E6F-F90E-4F24-A744-11ECBAA9F833}" srcId="{D80D6D3E-4185-46F0-9D93-9ECF0EDA4776}" destId="{C5130D91-6EA9-4D63-8DC5-2C55B8CC867D}" srcOrd="1" destOrd="0" parTransId="{C4039330-048D-4CDC-BE93-4DB9202C80E4}" sibTransId="{E8D65101-18C3-42FE-BB84-8780EE4DF462}"/>
    <dgm:cxn modelId="{CED7C66F-1299-4163-BE78-9CF8916363AE}" srcId="{D80D6D3E-4185-46F0-9D93-9ECF0EDA4776}" destId="{A799B98F-11BC-4826-810B-2F868B6906F8}" srcOrd="13" destOrd="0" parTransId="{B26A3652-08B0-4766-9E49-31ACCA0803AF}" sibTransId="{A2ACCED1-376C-4BBC-B5C9-39844C364FFA}"/>
    <dgm:cxn modelId="{73AD6081-4B25-438C-87DC-EAA8034E5FBE}" srcId="{D80D6D3E-4185-46F0-9D93-9ECF0EDA4776}" destId="{4432B851-7D5E-4D94-9F99-F94E3A9229B2}" srcOrd="8" destOrd="0" parTransId="{015B16EB-995C-44C4-82DD-F56E19B83F43}" sibTransId="{AB4DB6E2-3128-4AED-B762-98E6530B79B8}"/>
    <dgm:cxn modelId="{18D71283-766E-4110-B0A2-CC014668B45D}" srcId="{D80D6D3E-4185-46F0-9D93-9ECF0EDA4776}" destId="{BD5F6CEB-ED06-4DB1-B2D8-8B00AE801FBD}" srcOrd="4" destOrd="0" parTransId="{14040767-8DB3-4853-B54D-EB968DD6AACC}" sibTransId="{15139DBC-0B60-4DA3-9642-ECC30D3D7B48}"/>
    <dgm:cxn modelId="{6E546884-B65C-4FE7-8D32-114CEA40D6EA}" type="presOf" srcId="{53B323F2-F08A-46C1-8594-7EF661B5DCF0}" destId="{1B049B54-EE82-42C4-BAD9-00B91A184793}" srcOrd="0" destOrd="0" presId="urn:microsoft.com/office/officeart/2008/layout/LinedList"/>
    <dgm:cxn modelId="{D167CC87-1E2E-49E0-9312-F13ABF9F6211}" srcId="{D80D6D3E-4185-46F0-9D93-9ECF0EDA4776}" destId="{0C7C22E2-D8F0-4A93-B72D-398A29C0D1E7}" srcOrd="3" destOrd="0" parTransId="{339B38A1-4295-4146-9401-355A969A8C50}" sibTransId="{FBF9DAB7-3E56-4EFA-8E68-F7CFF50140A4}"/>
    <dgm:cxn modelId="{FD95E894-5142-4637-AED9-BEA96989D157}" srcId="{D80D6D3E-4185-46F0-9D93-9ECF0EDA4776}" destId="{20385C2C-DC39-4552-922A-014196634CFE}" srcOrd="10" destOrd="0" parTransId="{EC67E6B2-7347-4CCB-B7BE-4A86AF0833A6}" sibTransId="{1E5E128F-8E82-4D9E-A66F-126BE9389C1C}"/>
    <dgm:cxn modelId="{EA88CF9A-7985-4F71-AC73-5444298BB092}" srcId="{D80D6D3E-4185-46F0-9D93-9ECF0EDA4776}" destId="{53B323F2-F08A-46C1-8594-7EF661B5DCF0}" srcOrd="2" destOrd="0" parTransId="{5D5D9EC6-E518-4387-8D81-AEF333881500}" sibTransId="{87F57EAE-AC45-4CE4-8EDD-43F83BC13926}"/>
    <dgm:cxn modelId="{C0AE1E9B-30CE-4B84-9BC5-3288B19D1B27}" type="presOf" srcId="{A799B98F-11BC-4826-810B-2F868B6906F8}" destId="{369DD823-50F0-4819-8A06-940070417608}" srcOrd="0" destOrd="0" presId="urn:microsoft.com/office/officeart/2008/layout/LinedList"/>
    <dgm:cxn modelId="{C2BB6A9F-4EB0-42D8-BF13-AFC2E9BF4D0F}" srcId="{D80D6D3E-4185-46F0-9D93-9ECF0EDA4776}" destId="{C060B56C-D762-4AE9-9C0C-DED34378C6E2}" srcOrd="7" destOrd="0" parTransId="{7BA5CB73-C4B4-4ACF-A658-264EDC358773}" sibTransId="{443590AE-5827-4B09-A5B8-2192F4FACD8A}"/>
    <dgm:cxn modelId="{C9BFD2A1-76F7-4AAB-9F3D-94DF221B7036}" srcId="{D80D6D3E-4185-46F0-9D93-9ECF0EDA4776}" destId="{C84DABA1-DDA3-43B2-8222-8CA6BD62D334}" srcOrd="11" destOrd="0" parTransId="{245FF8ED-0ECC-4C85-AF61-2E8A56C9FD9D}" sibTransId="{33B63B2E-7B04-4E4D-8C95-39C8FA3A2E1A}"/>
    <dgm:cxn modelId="{6B7EE7AC-1B88-486C-B451-6C01CCF1E3B4}" srcId="{D80D6D3E-4185-46F0-9D93-9ECF0EDA4776}" destId="{43DF8E47-B345-4B7A-85CB-613FEEEE1BBD}" srcOrd="0" destOrd="0" parTransId="{44F01AC9-9413-476E-BC45-AD30ED2FC88D}" sibTransId="{DF0169D4-8815-4794-A4B3-FA5C4752F432}"/>
    <dgm:cxn modelId="{71C207B0-5967-4D52-96AA-D62087003237}" type="presOf" srcId="{20385C2C-DC39-4552-922A-014196634CFE}" destId="{6D0F26DB-C058-4BA3-80F1-41A2EC9BAC71}" srcOrd="0" destOrd="0" presId="urn:microsoft.com/office/officeart/2008/layout/LinedList"/>
    <dgm:cxn modelId="{279A9BB5-0DCB-465A-84E7-B953A9CC824E}" type="presOf" srcId="{43DF8E47-B345-4B7A-85CB-613FEEEE1BBD}" destId="{328D5677-5093-4E75-88B4-6A992B5C7BD9}" srcOrd="0" destOrd="0" presId="urn:microsoft.com/office/officeart/2008/layout/LinedList"/>
    <dgm:cxn modelId="{83B373C2-B13D-4247-BB53-8F4F74999A0B}" type="presOf" srcId="{0C7C22E2-D8F0-4A93-B72D-398A29C0D1E7}" destId="{5D949FAD-BC04-4292-AC22-909689670349}" srcOrd="0" destOrd="0" presId="urn:microsoft.com/office/officeart/2008/layout/LinedList"/>
    <dgm:cxn modelId="{423B05C8-1797-4701-ABDD-CD7CD19CA12D}" type="presOf" srcId="{C060B56C-D762-4AE9-9C0C-DED34378C6E2}" destId="{124842F2-36AA-4870-B06C-9DD2DC26DC5A}" srcOrd="0" destOrd="0" presId="urn:microsoft.com/office/officeart/2008/layout/LinedList"/>
    <dgm:cxn modelId="{702C61CC-115B-453E-8B99-18A6283A82E4}" type="presOf" srcId="{B97A965F-D0A1-4011-A8D7-297DF808FFFC}" destId="{187013B7-8AFF-4014-B2F5-2E1DF4BA4FA4}" srcOrd="0" destOrd="0" presId="urn:microsoft.com/office/officeart/2008/layout/LinedList"/>
    <dgm:cxn modelId="{28DE5CD2-7BFA-41A1-9FBA-350CE598666E}" type="presOf" srcId="{D8275415-A654-4AE6-B2AD-EE2FFB1846DA}" destId="{A2F31B41-8626-496B-BD39-B1F2D81E869D}" srcOrd="0" destOrd="0" presId="urn:microsoft.com/office/officeart/2008/layout/LinedList"/>
    <dgm:cxn modelId="{CFB883DA-74D6-4C44-8589-DDFF3BDEB9BC}" srcId="{D80D6D3E-4185-46F0-9D93-9ECF0EDA4776}" destId="{D8275415-A654-4AE6-B2AD-EE2FFB1846DA}" srcOrd="9" destOrd="0" parTransId="{D33F3D15-F765-437A-B57D-1323474AEDC7}" sibTransId="{39923B20-EE59-4932-8502-7515FD773349}"/>
    <dgm:cxn modelId="{49D00DE3-8104-4F0C-859B-096FD6771EDF}" srcId="{D80D6D3E-4185-46F0-9D93-9ECF0EDA4776}" destId="{B97A965F-D0A1-4011-A8D7-297DF808FFFC}" srcOrd="6" destOrd="0" parTransId="{91CE8443-B3BF-483A-8E3B-DEF9DA784C36}" sibTransId="{A1DB0DCD-5546-4827-8C09-EE998AEE8231}"/>
    <dgm:cxn modelId="{FAE675E7-C53A-41BB-BBB1-9F6D0AD0357E}" type="presOf" srcId="{41476F9F-2F54-47A2-820B-45FCF3DAF049}" destId="{39B19980-B52C-402F-9A9A-8DEFAE6995F1}" srcOrd="0" destOrd="0" presId="urn:microsoft.com/office/officeart/2008/layout/LinedList"/>
    <dgm:cxn modelId="{9F0291E7-9F09-4C21-B7B5-412989C957D5}" srcId="{D80D6D3E-4185-46F0-9D93-9ECF0EDA4776}" destId="{6CEC778C-5E78-4193-9259-FB54AC25E0EE}" srcOrd="5" destOrd="0" parTransId="{6C333DCF-1A5A-42D5-A7F6-329900D4351D}" sibTransId="{F0C0ACF7-183B-4A95-9C71-66CC330510D2}"/>
    <dgm:cxn modelId="{FBF1A5F3-8414-415F-9510-F6EA6D6E7C95}" type="presOf" srcId="{D80D6D3E-4185-46F0-9D93-9ECF0EDA4776}" destId="{11DAB774-2011-4D69-A19E-DD0BB48A22D1}" srcOrd="0" destOrd="0" presId="urn:microsoft.com/office/officeart/2008/layout/LinedList"/>
    <dgm:cxn modelId="{D5273DF9-1A88-438E-9A63-0507DA9B49A3}" type="presOf" srcId="{4432B851-7D5E-4D94-9F99-F94E3A9229B2}" destId="{500288BF-46F9-45A6-AA48-70A7DEC8046E}" srcOrd="0" destOrd="0" presId="urn:microsoft.com/office/officeart/2008/layout/LinedList"/>
    <dgm:cxn modelId="{E8AA845C-12C9-4C4E-9A93-0A4F76A8532A}" type="presParOf" srcId="{11DAB774-2011-4D69-A19E-DD0BB48A22D1}" destId="{3AE4283D-500A-4CD8-AF61-D588772E5CE2}" srcOrd="0" destOrd="0" presId="urn:microsoft.com/office/officeart/2008/layout/LinedList"/>
    <dgm:cxn modelId="{6779E0F0-251D-4FBD-B56A-0CE0C58FBCC6}" type="presParOf" srcId="{11DAB774-2011-4D69-A19E-DD0BB48A22D1}" destId="{0A705113-14A2-43E5-BC79-F4AA8F0EEDF9}" srcOrd="1" destOrd="0" presId="urn:microsoft.com/office/officeart/2008/layout/LinedList"/>
    <dgm:cxn modelId="{7D4F2F75-48C1-46D7-96ED-BC81437F70C7}" type="presParOf" srcId="{0A705113-14A2-43E5-BC79-F4AA8F0EEDF9}" destId="{328D5677-5093-4E75-88B4-6A992B5C7BD9}" srcOrd="0" destOrd="0" presId="urn:microsoft.com/office/officeart/2008/layout/LinedList"/>
    <dgm:cxn modelId="{E17D4AB8-83DF-45E4-BE2D-E3D99E79CE95}" type="presParOf" srcId="{0A705113-14A2-43E5-BC79-F4AA8F0EEDF9}" destId="{5E9A3885-C9AB-427E-9369-D98A3C464796}" srcOrd="1" destOrd="0" presId="urn:microsoft.com/office/officeart/2008/layout/LinedList"/>
    <dgm:cxn modelId="{9F1E3AC6-4831-463A-82A1-A84A42AE3089}" type="presParOf" srcId="{11DAB774-2011-4D69-A19E-DD0BB48A22D1}" destId="{7C4FA0E9-4AEF-440F-B040-8B1669704769}" srcOrd="2" destOrd="0" presId="urn:microsoft.com/office/officeart/2008/layout/LinedList"/>
    <dgm:cxn modelId="{06FDAE56-4D6E-4922-8077-92EF67D697BB}" type="presParOf" srcId="{11DAB774-2011-4D69-A19E-DD0BB48A22D1}" destId="{39D0FCBA-DFA2-46D9-BC34-5822AB338DE8}" srcOrd="3" destOrd="0" presId="urn:microsoft.com/office/officeart/2008/layout/LinedList"/>
    <dgm:cxn modelId="{1EA9D81B-5DD9-45BB-A3A7-A14820EE4DB7}" type="presParOf" srcId="{39D0FCBA-DFA2-46D9-BC34-5822AB338DE8}" destId="{E1A24E50-B3F2-4B6B-883E-1B3697296694}" srcOrd="0" destOrd="0" presId="urn:microsoft.com/office/officeart/2008/layout/LinedList"/>
    <dgm:cxn modelId="{E034C257-4AF9-4545-BF8F-8FCF32E6F884}" type="presParOf" srcId="{39D0FCBA-DFA2-46D9-BC34-5822AB338DE8}" destId="{2E917A0D-B925-4042-96C5-9DD06B8E1442}" srcOrd="1" destOrd="0" presId="urn:microsoft.com/office/officeart/2008/layout/LinedList"/>
    <dgm:cxn modelId="{9ECA25BD-398A-4906-81FE-75717558003E}" type="presParOf" srcId="{11DAB774-2011-4D69-A19E-DD0BB48A22D1}" destId="{4D40A8F0-9A57-40FB-88AA-56D8E264BF7D}" srcOrd="4" destOrd="0" presId="urn:microsoft.com/office/officeart/2008/layout/LinedList"/>
    <dgm:cxn modelId="{40BE966B-64EE-4055-B2F5-0C134A0C4901}" type="presParOf" srcId="{11DAB774-2011-4D69-A19E-DD0BB48A22D1}" destId="{2F73D940-EE4B-446F-BC94-3F3492E23849}" srcOrd="5" destOrd="0" presId="urn:microsoft.com/office/officeart/2008/layout/LinedList"/>
    <dgm:cxn modelId="{ABC55B75-6D72-45E9-9A3A-72BA9784761E}" type="presParOf" srcId="{2F73D940-EE4B-446F-BC94-3F3492E23849}" destId="{1B049B54-EE82-42C4-BAD9-00B91A184793}" srcOrd="0" destOrd="0" presId="urn:microsoft.com/office/officeart/2008/layout/LinedList"/>
    <dgm:cxn modelId="{C606633B-AFD6-4654-999B-146C5B50CBD2}" type="presParOf" srcId="{2F73D940-EE4B-446F-BC94-3F3492E23849}" destId="{096FF7C4-1FD8-450E-A53B-F259718AE7AD}" srcOrd="1" destOrd="0" presId="urn:microsoft.com/office/officeart/2008/layout/LinedList"/>
    <dgm:cxn modelId="{B08E7AD2-DC70-4BDC-BBB4-729AA8909D35}" type="presParOf" srcId="{11DAB774-2011-4D69-A19E-DD0BB48A22D1}" destId="{C8F76546-81BD-4A8C-9D0C-83A6111BD126}" srcOrd="6" destOrd="0" presId="urn:microsoft.com/office/officeart/2008/layout/LinedList"/>
    <dgm:cxn modelId="{0034D2C3-7A10-4A5A-9E64-CD4F51623DAD}" type="presParOf" srcId="{11DAB774-2011-4D69-A19E-DD0BB48A22D1}" destId="{DF40A97A-AA57-44A3-ABF1-281BB0CC86F4}" srcOrd="7" destOrd="0" presId="urn:microsoft.com/office/officeart/2008/layout/LinedList"/>
    <dgm:cxn modelId="{DC27E5B9-E3C3-4358-A2D9-7753776A3A14}" type="presParOf" srcId="{DF40A97A-AA57-44A3-ABF1-281BB0CC86F4}" destId="{5D949FAD-BC04-4292-AC22-909689670349}" srcOrd="0" destOrd="0" presId="urn:microsoft.com/office/officeart/2008/layout/LinedList"/>
    <dgm:cxn modelId="{E53E66EF-B917-48D3-A05D-82690D2478A1}" type="presParOf" srcId="{DF40A97A-AA57-44A3-ABF1-281BB0CC86F4}" destId="{AF30A3B8-4247-44E5-AF6C-F144D08FE522}" srcOrd="1" destOrd="0" presId="urn:microsoft.com/office/officeart/2008/layout/LinedList"/>
    <dgm:cxn modelId="{6A15091A-3E7B-4B6B-8E36-1AB10E881DCB}" type="presParOf" srcId="{11DAB774-2011-4D69-A19E-DD0BB48A22D1}" destId="{CE7C212B-4C65-4ED5-89A2-DD9679BA5E0C}" srcOrd="8" destOrd="0" presId="urn:microsoft.com/office/officeart/2008/layout/LinedList"/>
    <dgm:cxn modelId="{26027F54-8E02-4766-8BE1-3CDF7C6F027A}" type="presParOf" srcId="{11DAB774-2011-4D69-A19E-DD0BB48A22D1}" destId="{A1944F69-30C1-48BC-94FC-998D0F0063DD}" srcOrd="9" destOrd="0" presId="urn:microsoft.com/office/officeart/2008/layout/LinedList"/>
    <dgm:cxn modelId="{A1B20034-B2D4-4715-8D38-EA8F4EF5CCED}" type="presParOf" srcId="{A1944F69-30C1-48BC-94FC-998D0F0063DD}" destId="{2C346E84-A218-4AB9-BDB2-9675E77DE3DE}" srcOrd="0" destOrd="0" presId="urn:microsoft.com/office/officeart/2008/layout/LinedList"/>
    <dgm:cxn modelId="{1C58D8A0-E117-4B10-80B3-181551D8AC81}" type="presParOf" srcId="{A1944F69-30C1-48BC-94FC-998D0F0063DD}" destId="{7271DC62-3D05-4028-917B-E58C95C13B98}" srcOrd="1" destOrd="0" presId="urn:microsoft.com/office/officeart/2008/layout/LinedList"/>
    <dgm:cxn modelId="{AECB0680-C713-4619-9D4E-37701A3959F1}" type="presParOf" srcId="{11DAB774-2011-4D69-A19E-DD0BB48A22D1}" destId="{ED4040E4-65AD-4830-9FAE-BEABC4EDE3B2}" srcOrd="10" destOrd="0" presId="urn:microsoft.com/office/officeart/2008/layout/LinedList"/>
    <dgm:cxn modelId="{28B661EB-B040-4F71-B90C-E5F654B73C0B}" type="presParOf" srcId="{11DAB774-2011-4D69-A19E-DD0BB48A22D1}" destId="{A672DFC6-42C3-45FE-B424-E82B6EE2FF67}" srcOrd="11" destOrd="0" presId="urn:microsoft.com/office/officeart/2008/layout/LinedList"/>
    <dgm:cxn modelId="{0527D67A-FA4F-4F33-8A6B-82B26252D642}" type="presParOf" srcId="{A672DFC6-42C3-45FE-B424-E82B6EE2FF67}" destId="{7D669D53-B86B-4FD4-8D66-BDEA9BCC042F}" srcOrd="0" destOrd="0" presId="urn:microsoft.com/office/officeart/2008/layout/LinedList"/>
    <dgm:cxn modelId="{31EB1B66-B66B-428B-BE34-A17291B463D1}" type="presParOf" srcId="{A672DFC6-42C3-45FE-B424-E82B6EE2FF67}" destId="{F8E9A171-0BA6-4AA5-8555-9A22A64B8D06}" srcOrd="1" destOrd="0" presId="urn:microsoft.com/office/officeart/2008/layout/LinedList"/>
    <dgm:cxn modelId="{6B1B4246-35B7-491F-9F70-1FBA47D82925}" type="presParOf" srcId="{11DAB774-2011-4D69-A19E-DD0BB48A22D1}" destId="{19CB2C43-955A-4A04-B55A-82E1BB503DF1}" srcOrd="12" destOrd="0" presId="urn:microsoft.com/office/officeart/2008/layout/LinedList"/>
    <dgm:cxn modelId="{06B1513B-8BC9-4730-8F11-F7BD9BA3841B}" type="presParOf" srcId="{11DAB774-2011-4D69-A19E-DD0BB48A22D1}" destId="{63615096-07B1-4F60-A5C0-B6DB55F92F11}" srcOrd="13" destOrd="0" presId="urn:microsoft.com/office/officeart/2008/layout/LinedList"/>
    <dgm:cxn modelId="{DF818604-696F-459E-897A-DB604BDE8790}" type="presParOf" srcId="{63615096-07B1-4F60-A5C0-B6DB55F92F11}" destId="{187013B7-8AFF-4014-B2F5-2E1DF4BA4FA4}" srcOrd="0" destOrd="0" presId="urn:microsoft.com/office/officeart/2008/layout/LinedList"/>
    <dgm:cxn modelId="{BD73B447-A418-4667-93A0-8EAF5EA5993F}" type="presParOf" srcId="{63615096-07B1-4F60-A5C0-B6DB55F92F11}" destId="{043AB399-8512-4ED8-8769-2B04D5903495}" srcOrd="1" destOrd="0" presId="urn:microsoft.com/office/officeart/2008/layout/LinedList"/>
    <dgm:cxn modelId="{39D33D0D-A148-4DA5-AC5A-6BFE51369179}" type="presParOf" srcId="{11DAB774-2011-4D69-A19E-DD0BB48A22D1}" destId="{A0BF4392-EBD9-41E4-B3CA-8554B988C1D6}" srcOrd="14" destOrd="0" presId="urn:microsoft.com/office/officeart/2008/layout/LinedList"/>
    <dgm:cxn modelId="{9F2AC524-685D-432D-AB5A-8686A2C3141D}" type="presParOf" srcId="{11DAB774-2011-4D69-A19E-DD0BB48A22D1}" destId="{3930712D-C54A-4880-B77C-BBBB313B027E}" srcOrd="15" destOrd="0" presId="urn:microsoft.com/office/officeart/2008/layout/LinedList"/>
    <dgm:cxn modelId="{EABA518C-197E-4324-9F5F-BB5A060E19F7}" type="presParOf" srcId="{3930712D-C54A-4880-B77C-BBBB313B027E}" destId="{124842F2-36AA-4870-B06C-9DD2DC26DC5A}" srcOrd="0" destOrd="0" presId="urn:microsoft.com/office/officeart/2008/layout/LinedList"/>
    <dgm:cxn modelId="{7DD78236-C7B1-4F87-B83B-90ABEFF9FA27}" type="presParOf" srcId="{3930712D-C54A-4880-B77C-BBBB313B027E}" destId="{08764AFA-F98D-431D-81B9-13EA3E79BB08}" srcOrd="1" destOrd="0" presId="urn:microsoft.com/office/officeart/2008/layout/LinedList"/>
    <dgm:cxn modelId="{22C18EEA-01B6-4C12-B4DD-176E6DB29D3A}" type="presParOf" srcId="{11DAB774-2011-4D69-A19E-DD0BB48A22D1}" destId="{EB7D564A-A499-4613-857C-F9417FCE12DA}" srcOrd="16" destOrd="0" presId="urn:microsoft.com/office/officeart/2008/layout/LinedList"/>
    <dgm:cxn modelId="{41464125-A495-4A47-ADF7-B2E933BD3F31}" type="presParOf" srcId="{11DAB774-2011-4D69-A19E-DD0BB48A22D1}" destId="{2AE1393B-6167-434E-B781-CA20D7454F99}" srcOrd="17" destOrd="0" presId="urn:microsoft.com/office/officeart/2008/layout/LinedList"/>
    <dgm:cxn modelId="{F49F3E6F-8776-4F90-A015-4B9050A32D79}" type="presParOf" srcId="{2AE1393B-6167-434E-B781-CA20D7454F99}" destId="{500288BF-46F9-45A6-AA48-70A7DEC8046E}" srcOrd="0" destOrd="0" presId="urn:microsoft.com/office/officeart/2008/layout/LinedList"/>
    <dgm:cxn modelId="{B3CB4A97-3080-4F6C-9F86-8EFF7666416E}" type="presParOf" srcId="{2AE1393B-6167-434E-B781-CA20D7454F99}" destId="{2421CA67-63D8-4BD1-8D9F-32EC562A1E9E}" srcOrd="1" destOrd="0" presId="urn:microsoft.com/office/officeart/2008/layout/LinedList"/>
    <dgm:cxn modelId="{900ECAAD-8AA0-43BA-853D-62A2DF72E061}" type="presParOf" srcId="{11DAB774-2011-4D69-A19E-DD0BB48A22D1}" destId="{003E4F7C-702F-4C19-AAF5-BFE8109D02FD}" srcOrd="18" destOrd="0" presId="urn:microsoft.com/office/officeart/2008/layout/LinedList"/>
    <dgm:cxn modelId="{89A4CE32-6AEB-40DE-8AC0-A85891B3E691}" type="presParOf" srcId="{11DAB774-2011-4D69-A19E-DD0BB48A22D1}" destId="{C129C600-C66D-4A53-B399-998A573523D6}" srcOrd="19" destOrd="0" presId="urn:microsoft.com/office/officeart/2008/layout/LinedList"/>
    <dgm:cxn modelId="{398E3684-DDFB-4147-81F2-BFE89788B067}" type="presParOf" srcId="{C129C600-C66D-4A53-B399-998A573523D6}" destId="{A2F31B41-8626-496B-BD39-B1F2D81E869D}" srcOrd="0" destOrd="0" presId="urn:microsoft.com/office/officeart/2008/layout/LinedList"/>
    <dgm:cxn modelId="{9682F05D-A9D4-4737-957A-A6FB6A3C0ABC}" type="presParOf" srcId="{C129C600-C66D-4A53-B399-998A573523D6}" destId="{6B2CA525-1BAB-49EF-8A51-8432F8385072}" srcOrd="1" destOrd="0" presId="urn:microsoft.com/office/officeart/2008/layout/LinedList"/>
    <dgm:cxn modelId="{ADA8B11A-E4F4-4DFA-99EC-D230874DAD6B}" type="presParOf" srcId="{11DAB774-2011-4D69-A19E-DD0BB48A22D1}" destId="{85284BC2-6EA9-47ED-929C-B724996FB65F}" srcOrd="20" destOrd="0" presId="urn:microsoft.com/office/officeart/2008/layout/LinedList"/>
    <dgm:cxn modelId="{6AE225E3-4B32-41B2-87D8-1A04F038A646}" type="presParOf" srcId="{11DAB774-2011-4D69-A19E-DD0BB48A22D1}" destId="{C673BA75-D55C-48F6-AE12-836E1A717CC6}" srcOrd="21" destOrd="0" presId="urn:microsoft.com/office/officeart/2008/layout/LinedList"/>
    <dgm:cxn modelId="{960EA04A-7173-4CB9-B8DF-755849442261}" type="presParOf" srcId="{C673BA75-D55C-48F6-AE12-836E1A717CC6}" destId="{6D0F26DB-C058-4BA3-80F1-41A2EC9BAC71}" srcOrd="0" destOrd="0" presId="urn:microsoft.com/office/officeart/2008/layout/LinedList"/>
    <dgm:cxn modelId="{F65B4826-0783-433E-AC28-7712C062423A}" type="presParOf" srcId="{C673BA75-D55C-48F6-AE12-836E1A717CC6}" destId="{DDE135E0-3465-43DD-AC13-85CE67EFB3CB}" srcOrd="1" destOrd="0" presId="urn:microsoft.com/office/officeart/2008/layout/LinedList"/>
    <dgm:cxn modelId="{C38BCFFB-391A-4706-B6EE-A882DBC44651}" type="presParOf" srcId="{11DAB774-2011-4D69-A19E-DD0BB48A22D1}" destId="{C0DD5F69-7F67-4480-9CA9-4734036CE7FD}" srcOrd="22" destOrd="0" presId="urn:microsoft.com/office/officeart/2008/layout/LinedList"/>
    <dgm:cxn modelId="{CE4F098A-3FB9-4431-B5B3-D9899DF1EE97}" type="presParOf" srcId="{11DAB774-2011-4D69-A19E-DD0BB48A22D1}" destId="{AB1D4C1D-758D-4145-BEC7-EADEA378F2CD}" srcOrd="23" destOrd="0" presId="urn:microsoft.com/office/officeart/2008/layout/LinedList"/>
    <dgm:cxn modelId="{ABAEFE2A-ACC6-44A7-BC05-2A1AED4B383D}" type="presParOf" srcId="{AB1D4C1D-758D-4145-BEC7-EADEA378F2CD}" destId="{7DCF0E15-030B-49BA-8CEA-3F145776E194}" srcOrd="0" destOrd="0" presId="urn:microsoft.com/office/officeart/2008/layout/LinedList"/>
    <dgm:cxn modelId="{0650DA10-A002-45EE-9DE0-16360008BBAE}" type="presParOf" srcId="{AB1D4C1D-758D-4145-BEC7-EADEA378F2CD}" destId="{3AE3A7FE-566E-460B-805C-C2099EE94208}" srcOrd="1" destOrd="0" presId="urn:microsoft.com/office/officeart/2008/layout/LinedList"/>
    <dgm:cxn modelId="{3172962D-F4AF-440C-9ADA-1B17DFC48699}" type="presParOf" srcId="{11DAB774-2011-4D69-A19E-DD0BB48A22D1}" destId="{4D9B89A5-8724-44F1-8D1F-52549C94B000}" srcOrd="24" destOrd="0" presId="urn:microsoft.com/office/officeart/2008/layout/LinedList"/>
    <dgm:cxn modelId="{C6D4E91E-A4CB-40BB-A041-2218C8A465CF}" type="presParOf" srcId="{11DAB774-2011-4D69-A19E-DD0BB48A22D1}" destId="{DE96BF37-3F0A-4518-9208-83375341AAF9}" srcOrd="25" destOrd="0" presId="urn:microsoft.com/office/officeart/2008/layout/LinedList"/>
    <dgm:cxn modelId="{6F358C5A-3566-45F7-83F8-5B3CBCA8B557}" type="presParOf" srcId="{DE96BF37-3F0A-4518-9208-83375341AAF9}" destId="{39B19980-B52C-402F-9A9A-8DEFAE6995F1}" srcOrd="0" destOrd="0" presId="urn:microsoft.com/office/officeart/2008/layout/LinedList"/>
    <dgm:cxn modelId="{ED749DC1-B459-4EB2-A916-18135D32A27F}" type="presParOf" srcId="{DE96BF37-3F0A-4518-9208-83375341AAF9}" destId="{E80A769D-154B-4631-9223-50C98750DC48}" srcOrd="1" destOrd="0" presId="urn:microsoft.com/office/officeart/2008/layout/LinedList"/>
    <dgm:cxn modelId="{A0D39DBE-5074-4BEF-BFDE-B245D216859D}" type="presParOf" srcId="{11DAB774-2011-4D69-A19E-DD0BB48A22D1}" destId="{5A6FA149-62EF-4F18-B6D6-4D24F2461D76}" srcOrd="26" destOrd="0" presId="urn:microsoft.com/office/officeart/2008/layout/LinedList"/>
    <dgm:cxn modelId="{9B381296-38B0-497E-BB8F-3A6769D0026E}" type="presParOf" srcId="{11DAB774-2011-4D69-A19E-DD0BB48A22D1}" destId="{D0BC3CCA-2D45-4CB6-8EF0-B10AA1694FCD}" srcOrd="27" destOrd="0" presId="urn:microsoft.com/office/officeart/2008/layout/LinedList"/>
    <dgm:cxn modelId="{A8C1C1FF-4778-46EE-BE9B-1EA255313A01}" type="presParOf" srcId="{D0BC3CCA-2D45-4CB6-8EF0-B10AA1694FCD}" destId="{369DD823-50F0-4819-8A06-940070417608}" srcOrd="0" destOrd="0" presId="urn:microsoft.com/office/officeart/2008/layout/LinedList"/>
    <dgm:cxn modelId="{C65713DE-DA71-4B28-A1DA-3290B1F85847}" type="presParOf" srcId="{D0BC3CCA-2D45-4CB6-8EF0-B10AA1694FCD}" destId="{954098C9-56EE-4049-9B2F-134C0B486DB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DB4315-C4CA-429C-8BEF-CB5446B13DF2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401831F-BBC8-440B-A55F-22C470DB411D}">
      <dgm:prSet/>
      <dgm:spPr/>
      <dgm:t>
        <a:bodyPr/>
        <a:lstStyle/>
        <a:p>
          <a:r>
            <a:rPr lang="en-US" b="0" dirty="0">
              <a:latin typeface="Garamond" panose="02020404030301010803" pitchFamily="18" charset="0"/>
            </a:rPr>
            <a:t>1. Yaw Motion Control</a:t>
          </a:r>
        </a:p>
      </dgm:t>
    </dgm:pt>
    <dgm:pt modelId="{B2F05F02-E00D-48D3-8514-E17C3F377456}" type="parTrans" cxnId="{8102B92C-E925-402F-8705-A7A4D2C17F6B}">
      <dgm:prSet/>
      <dgm:spPr/>
      <dgm:t>
        <a:bodyPr/>
        <a:lstStyle/>
        <a:p>
          <a:endParaRPr lang="en-US">
            <a:latin typeface="Garamond" panose="02020404030301010803" pitchFamily="18" charset="0"/>
          </a:endParaRPr>
        </a:p>
      </dgm:t>
    </dgm:pt>
    <dgm:pt modelId="{AEADD17E-BCC1-47EB-836F-582C3500F6DB}" type="sibTrans" cxnId="{8102B92C-E925-402F-8705-A7A4D2C17F6B}">
      <dgm:prSet/>
      <dgm:spPr/>
      <dgm:t>
        <a:bodyPr/>
        <a:lstStyle/>
        <a:p>
          <a:endParaRPr lang="en-US">
            <a:latin typeface="Garamond" panose="02020404030301010803" pitchFamily="18" charset="0"/>
          </a:endParaRPr>
        </a:p>
      </dgm:t>
    </dgm:pt>
    <dgm:pt modelId="{533ACD5E-4CA1-45D6-A31F-9C349D52F56F}">
      <dgm:prSet/>
      <dgm:spPr/>
      <dgm:t>
        <a:bodyPr/>
        <a:lstStyle/>
        <a:p>
          <a:r>
            <a:rPr lang="en-US" b="0">
              <a:latin typeface="Garamond" panose="02020404030301010803" pitchFamily="18" charset="0"/>
            </a:rPr>
            <a:t>2. Ducting and Diffusion</a:t>
          </a:r>
          <a:endParaRPr lang="en-US" b="0" dirty="0">
            <a:latin typeface="Garamond" panose="02020404030301010803" pitchFamily="18" charset="0"/>
          </a:endParaRPr>
        </a:p>
      </dgm:t>
    </dgm:pt>
    <dgm:pt modelId="{240E4EDD-0A19-43BA-9B7B-06F3167A5C1D}" type="parTrans" cxnId="{CD577032-E804-466B-A604-EF3119C62B0B}">
      <dgm:prSet/>
      <dgm:spPr/>
      <dgm:t>
        <a:bodyPr/>
        <a:lstStyle/>
        <a:p>
          <a:endParaRPr lang="en-US">
            <a:latin typeface="Garamond" panose="02020404030301010803" pitchFamily="18" charset="0"/>
          </a:endParaRPr>
        </a:p>
      </dgm:t>
    </dgm:pt>
    <dgm:pt modelId="{86A6022E-3C65-440A-BAF6-2912CE5C4815}" type="sibTrans" cxnId="{CD577032-E804-466B-A604-EF3119C62B0B}">
      <dgm:prSet/>
      <dgm:spPr/>
      <dgm:t>
        <a:bodyPr/>
        <a:lstStyle/>
        <a:p>
          <a:endParaRPr lang="en-US">
            <a:latin typeface="Garamond" panose="02020404030301010803" pitchFamily="18" charset="0"/>
          </a:endParaRPr>
        </a:p>
      </dgm:t>
    </dgm:pt>
    <dgm:pt modelId="{3326E2C0-B993-4BD6-A3C5-C61A28846F9D}">
      <dgm:prSet/>
      <dgm:spPr/>
      <dgm:t>
        <a:bodyPr/>
        <a:lstStyle/>
        <a:p>
          <a:r>
            <a:rPr lang="en-US" b="0">
              <a:latin typeface="Garamond" panose="02020404030301010803" pitchFamily="18" charset="0"/>
            </a:rPr>
            <a:t>3. </a:t>
          </a:r>
          <a:r>
            <a:rPr lang="en-US">
              <a:latin typeface="Garamond" panose="02020404030301010803" pitchFamily="18" charset="0"/>
            </a:rPr>
            <a:t>Twist Optimization &amp; Pitch Control</a:t>
          </a:r>
          <a:endParaRPr lang="en-US" b="0" dirty="0">
            <a:latin typeface="Garamond" panose="02020404030301010803" pitchFamily="18" charset="0"/>
          </a:endParaRPr>
        </a:p>
      </dgm:t>
    </dgm:pt>
    <dgm:pt modelId="{7504FC89-F542-4411-94FB-ADE8668C0E56}" type="sibTrans" cxnId="{41874C77-BE79-4802-8CBD-301ACC97FE11}">
      <dgm:prSet/>
      <dgm:spPr/>
      <dgm:t>
        <a:bodyPr/>
        <a:lstStyle/>
        <a:p>
          <a:endParaRPr lang="en-US">
            <a:latin typeface="Garamond" panose="02020404030301010803" pitchFamily="18" charset="0"/>
          </a:endParaRPr>
        </a:p>
      </dgm:t>
    </dgm:pt>
    <dgm:pt modelId="{C1B350C2-8BB1-4D70-ADA2-B1604E4B4398}" type="parTrans" cxnId="{41874C77-BE79-4802-8CBD-301ACC97FE11}">
      <dgm:prSet/>
      <dgm:spPr/>
      <dgm:t>
        <a:bodyPr/>
        <a:lstStyle/>
        <a:p>
          <a:endParaRPr lang="en-US">
            <a:latin typeface="Garamond" panose="02020404030301010803" pitchFamily="18" charset="0"/>
          </a:endParaRPr>
        </a:p>
      </dgm:t>
    </dgm:pt>
    <dgm:pt modelId="{7151FABB-AAB6-44B4-B8E7-4B7F9F8DFB52}">
      <dgm:prSet/>
      <dgm:spPr/>
      <dgm:t>
        <a:bodyPr/>
        <a:lstStyle/>
        <a:p>
          <a:r>
            <a:rPr lang="en-US">
              <a:latin typeface="Garamond" panose="02020404030301010803" pitchFamily="18" charset="0"/>
            </a:rPr>
            <a:t>7. Material &amp; Manufacturing</a:t>
          </a:r>
          <a:endParaRPr lang="en-US" dirty="0">
            <a:latin typeface="Garamond" panose="02020404030301010803" pitchFamily="18" charset="0"/>
          </a:endParaRPr>
        </a:p>
      </dgm:t>
    </dgm:pt>
    <dgm:pt modelId="{1DF2DFA5-E300-44E7-816D-1F614208107E}" type="parTrans" cxnId="{F727CE66-CCC7-4A43-BC19-1B8EC4895A71}">
      <dgm:prSet/>
      <dgm:spPr/>
      <dgm:t>
        <a:bodyPr/>
        <a:lstStyle/>
        <a:p>
          <a:endParaRPr lang="en-US">
            <a:latin typeface="Garamond" panose="02020404030301010803" pitchFamily="18" charset="0"/>
          </a:endParaRPr>
        </a:p>
      </dgm:t>
    </dgm:pt>
    <dgm:pt modelId="{7E84AA96-BF87-480E-B3AF-FCF663C2CDA6}" type="sibTrans" cxnId="{F727CE66-CCC7-4A43-BC19-1B8EC4895A71}">
      <dgm:prSet/>
      <dgm:spPr/>
      <dgm:t>
        <a:bodyPr/>
        <a:lstStyle/>
        <a:p>
          <a:endParaRPr lang="en-US">
            <a:latin typeface="Garamond" panose="02020404030301010803" pitchFamily="18" charset="0"/>
          </a:endParaRPr>
        </a:p>
      </dgm:t>
    </dgm:pt>
    <dgm:pt modelId="{570C9CCA-3B91-45B2-9D99-72388A7040F5}">
      <dgm:prSet/>
      <dgm:spPr/>
      <dgm:t>
        <a:bodyPr/>
        <a:lstStyle/>
        <a:p>
          <a:r>
            <a:rPr lang="en-US">
              <a:latin typeface="Garamond" panose="02020404030301010803" pitchFamily="18" charset="0"/>
            </a:rPr>
            <a:t>6. Structure &amp; Sizing</a:t>
          </a:r>
          <a:endParaRPr lang="en-US" dirty="0">
            <a:latin typeface="Garamond" panose="02020404030301010803" pitchFamily="18" charset="0"/>
          </a:endParaRPr>
        </a:p>
      </dgm:t>
    </dgm:pt>
    <dgm:pt modelId="{C405EB4D-2915-4D95-B88E-CA6F885EDEC1}" type="parTrans" cxnId="{D6682244-F8D6-4027-B086-C2F0840817EB}">
      <dgm:prSet/>
      <dgm:spPr/>
      <dgm:t>
        <a:bodyPr/>
        <a:lstStyle/>
        <a:p>
          <a:endParaRPr lang="en-US">
            <a:latin typeface="Garamond" panose="02020404030301010803" pitchFamily="18" charset="0"/>
          </a:endParaRPr>
        </a:p>
      </dgm:t>
    </dgm:pt>
    <dgm:pt modelId="{A62548C7-6435-48AC-8F34-A87EB593FB10}" type="sibTrans" cxnId="{D6682244-F8D6-4027-B086-C2F0840817EB}">
      <dgm:prSet/>
      <dgm:spPr/>
      <dgm:t>
        <a:bodyPr/>
        <a:lstStyle/>
        <a:p>
          <a:endParaRPr lang="en-US">
            <a:latin typeface="Garamond" panose="02020404030301010803" pitchFamily="18" charset="0"/>
          </a:endParaRPr>
        </a:p>
      </dgm:t>
    </dgm:pt>
    <dgm:pt modelId="{9C429A04-9A30-4D85-9C3A-B9FC4B278F48}">
      <dgm:prSet/>
      <dgm:spPr/>
      <dgm:t>
        <a:bodyPr/>
        <a:lstStyle/>
        <a:p>
          <a:r>
            <a:rPr lang="en-US">
              <a:latin typeface="Garamond" panose="02020404030301010803" pitchFamily="18" charset="0"/>
            </a:rPr>
            <a:t>5. Blade Sweep</a:t>
          </a:r>
          <a:endParaRPr lang="en-US" dirty="0">
            <a:latin typeface="Garamond" panose="02020404030301010803" pitchFamily="18" charset="0"/>
          </a:endParaRPr>
        </a:p>
      </dgm:t>
    </dgm:pt>
    <dgm:pt modelId="{D0B126D7-95CA-4F7B-90A8-4E4FBEE31E31}" type="sibTrans" cxnId="{A39D3237-9293-4EA2-AA4E-8D627754FA68}">
      <dgm:prSet/>
      <dgm:spPr/>
      <dgm:t>
        <a:bodyPr/>
        <a:lstStyle/>
        <a:p>
          <a:endParaRPr lang="en-US">
            <a:latin typeface="Garamond" panose="02020404030301010803" pitchFamily="18" charset="0"/>
          </a:endParaRPr>
        </a:p>
      </dgm:t>
    </dgm:pt>
    <dgm:pt modelId="{1FD9F18D-C19B-4A0B-91EB-5C01391E160C}" type="parTrans" cxnId="{A39D3237-9293-4EA2-AA4E-8D627754FA68}">
      <dgm:prSet/>
      <dgm:spPr/>
      <dgm:t>
        <a:bodyPr/>
        <a:lstStyle/>
        <a:p>
          <a:endParaRPr lang="en-US">
            <a:latin typeface="Garamond" panose="02020404030301010803" pitchFamily="18" charset="0"/>
          </a:endParaRPr>
        </a:p>
      </dgm:t>
    </dgm:pt>
    <dgm:pt modelId="{FF9CCE57-3128-4DF6-BB59-45E03493F480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b="1" dirty="0">
              <a:latin typeface="Garamond" panose="02020404030301010803" pitchFamily="18" charset="0"/>
            </a:rPr>
            <a:t>4. Rotor Solidity</a:t>
          </a:r>
          <a:endParaRPr lang="en-US" dirty="0">
            <a:latin typeface="Garamond" panose="02020404030301010803" pitchFamily="18" charset="0"/>
          </a:endParaRPr>
        </a:p>
      </dgm:t>
    </dgm:pt>
    <dgm:pt modelId="{CA313A14-8E66-44C5-AA4C-CD73F68F1463}" type="sibTrans" cxnId="{EB1D1C78-2818-4FFE-ABCE-1E9DCE5977E3}">
      <dgm:prSet/>
      <dgm:spPr/>
      <dgm:t>
        <a:bodyPr/>
        <a:lstStyle/>
        <a:p>
          <a:endParaRPr lang="en-US">
            <a:latin typeface="Garamond" panose="02020404030301010803" pitchFamily="18" charset="0"/>
          </a:endParaRPr>
        </a:p>
      </dgm:t>
    </dgm:pt>
    <dgm:pt modelId="{A840F702-5705-43D8-893D-4A6B2C1A9AD3}" type="parTrans" cxnId="{EB1D1C78-2818-4FFE-ABCE-1E9DCE5977E3}">
      <dgm:prSet/>
      <dgm:spPr/>
      <dgm:t>
        <a:bodyPr/>
        <a:lstStyle/>
        <a:p>
          <a:endParaRPr lang="en-US">
            <a:latin typeface="Garamond" panose="02020404030301010803" pitchFamily="18" charset="0"/>
          </a:endParaRPr>
        </a:p>
      </dgm:t>
    </dgm:pt>
    <dgm:pt modelId="{0503B915-4AD5-457B-A35A-23CE7DA0030A}" type="pres">
      <dgm:prSet presAssocID="{FCDB4315-C4CA-429C-8BEF-CB5446B13DF2}" presName="linear" presStyleCnt="0">
        <dgm:presLayoutVars>
          <dgm:animLvl val="lvl"/>
          <dgm:resizeHandles val="exact"/>
        </dgm:presLayoutVars>
      </dgm:prSet>
      <dgm:spPr/>
    </dgm:pt>
    <dgm:pt modelId="{10025C59-CB7C-4AC7-80B9-C43125CC1FBF}" type="pres">
      <dgm:prSet presAssocID="{7401831F-BBC8-440B-A55F-22C470DB411D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F05C5ED0-3A26-4DB3-8AEB-F44DFA32001C}" type="pres">
      <dgm:prSet presAssocID="{AEADD17E-BCC1-47EB-836F-582C3500F6DB}" presName="spacer" presStyleCnt="0"/>
      <dgm:spPr/>
    </dgm:pt>
    <dgm:pt modelId="{12451BD1-0084-4B07-A26B-49FB26462989}" type="pres">
      <dgm:prSet presAssocID="{533ACD5E-4CA1-45D6-A31F-9C349D52F56F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C21D3ED3-DB6F-4AF7-9F09-078B91D8F0E5}" type="pres">
      <dgm:prSet presAssocID="{86A6022E-3C65-440A-BAF6-2912CE5C4815}" presName="spacer" presStyleCnt="0"/>
      <dgm:spPr/>
    </dgm:pt>
    <dgm:pt modelId="{67B06ACE-987E-4E18-8153-83744E0D7D4B}" type="pres">
      <dgm:prSet presAssocID="{3326E2C0-B993-4BD6-A3C5-C61A28846F9D}" presName="parentText" presStyleLbl="node1" presStyleIdx="2" presStyleCnt="7" custLinFactNeighborX="-2280" custLinFactNeighborY="16691">
        <dgm:presLayoutVars>
          <dgm:chMax val="0"/>
          <dgm:bulletEnabled val="1"/>
        </dgm:presLayoutVars>
      </dgm:prSet>
      <dgm:spPr/>
    </dgm:pt>
    <dgm:pt modelId="{735CB6C7-E20B-4320-9140-3D75E36C173C}" type="pres">
      <dgm:prSet presAssocID="{7504FC89-F542-4411-94FB-ADE8668C0E56}" presName="spacer" presStyleCnt="0"/>
      <dgm:spPr/>
    </dgm:pt>
    <dgm:pt modelId="{ED845CF8-3BEF-4522-A695-A4EB1830D1CA}" type="pres">
      <dgm:prSet presAssocID="{FF9CCE57-3128-4DF6-BB59-45E03493F480}" presName="parentText" presStyleLbl="node1" presStyleIdx="3" presStyleCnt="7" custLinFactNeighborX="-24209" custLinFactNeighborY="-3600">
        <dgm:presLayoutVars>
          <dgm:chMax val="0"/>
          <dgm:bulletEnabled val="1"/>
        </dgm:presLayoutVars>
      </dgm:prSet>
      <dgm:spPr/>
    </dgm:pt>
    <dgm:pt modelId="{A6E8E5D9-9684-4E48-8CEA-C6E7251C6537}" type="pres">
      <dgm:prSet presAssocID="{CA313A14-8E66-44C5-AA4C-CD73F68F1463}" presName="spacer" presStyleCnt="0"/>
      <dgm:spPr/>
    </dgm:pt>
    <dgm:pt modelId="{EC1EE2FB-F49B-4A75-AE7E-D8654FBD482E}" type="pres">
      <dgm:prSet presAssocID="{9C429A04-9A30-4D85-9C3A-B9FC4B278F48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EA3F68B0-D9CE-4DA7-B091-B60951E3BC02}" type="pres">
      <dgm:prSet presAssocID="{D0B126D7-95CA-4F7B-90A8-4E4FBEE31E31}" presName="spacer" presStyleCnt="0"/>
      <dgm:spPr/>
    </dgm:pt>
    <dgm:pt modelId="{537AD205-71AA-418F-8B4A-26DD5519E683}" type="pres">
      <dgm:prSet presAssocID="{570C9CCA-3B91-45B2-9D99-72388A7040F5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05C6F8ED-B1D7-4A80-BA1A-F963DCDB65E4}" type="pres">
      <dgm:prSet presAssocID="{A62548C7-6435-48AC-8F34-A87EB593FB10}" presName="spacer" presStyleCnt="0"/>
      <dgm:spPr/>
    </dgm:pt>
    <dgm:pt modelId="{5BA9DBF7-5FF5-487E-BF5C-FC80070D7416}" type="pres">
      <dgm:prSet presAssocID="{7151FABB-AAB6-44B4-B8E7-4B7F9F8DFB52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EE3B720E-D9DF-4693-BF32-71EA4FC1E594}" type="presOf" srcId="{570C9CCA-3B91-45B2-9D99-72388A7040F5}" destId="{537AD205-71AA-418F-8B4A-26DD5519E683}" srcOrd="0" destOrd="0" presId="urn:microsoft.com/office/officeart/2005/8/layout/vList2"/>
    <dgm:cxn modelId="{250F861B-0B98-421F-A157-57A824D1F88C}" type="presOf" srcId="{7151FABB-AAB6-44B4-B8E7-4B7F9F8DFB52}" destId="{5BA9DBF7-5FF5-487E-BF5C-FC80070D7416}" srcOrd="0" destOrd="0" presId="urn:microsoft.com/office/officeart/2005/8/layout/vList2"/>
    <dgm:cxn modelId="{8102B92C-E925-402F-8705-A7A4D2C17F6B}" srcId="{FCDB4315-C4CA-429C-8BEF-CB5446B13DF2}" destId="{7401831F-BBC8-440B-A55F-22C470DB411D}" srcOrd="0" destOrd="0" parTransId="{B2F05F02-E00D-48D3-8514-E17C3F377456}" sibTransId="{AEADD17E-BCC1-47EB-836F-582C3500F6DB}"/>
    <dgm:cxn modelId="{CD577032-E804-466B-A604-EF3119C62B0B}" srcId="{FCDB4315-C4CA-429C-8BEF-CB5446B13DF2}" destId="{533ACD5E-4CA1-45D6-A31F-9C349D52F56F}" srcOrd="1" destOrd="0" parTransId="{240E4EDD-0A19-43BA-9B7B-06F3167A5C1D}" sibTransId="{86A6022E-3C65-440A-BAF6-2912CE5C4815}"/>
    <dgm:cxn modelId="{A39D3237-9293-4EA2-AA4E-8D627754FA68}" srcId="{FCDB4315-C4CA-429C-8BEF-CB5446B13DF2}" destId="{9C429A04-9A30-4D85-9C3A-B9FC4B278F48}" srcOrd="4" destOrd="0" parTransId="{1FD9F18D-C19B-4A0B-91EB-5C01391E160C}" sibTransId="{D0B126D7-95CA-4F7B-90A8-4E4FBEE31E31}"/>
    <dgm:cxn modelId="{D6682244-F8D6-4027-B086-C2F0840817EB}" srcId="{FCDB4315-C4CA-429C-8BEF-CB5446B13DF2}" destId="{570C9CCA-3B91-45B2-9D99-72388A7040F5}" srcOrd="5" destOrd="0" parTransId="{C405EB4D-2915-4D95-B88E-CA6F885EDEC1}" sibTransId="{A62548C7-6435-48AC-8F34-A87EB593FB10}"/>
    <dgm:cxn modelId="{F727CE66-CCC7-4A43-BC19-1B8EC4895A71}" srcId="{FCDB4315-C4CA-429C-8BEF-CB5446B13DF2}" destId="{7151FABB-AAB6-44B4-B8E7-4B7F9F8DFB52}" srcOrd="6" destOrd="0" parTransId="{1DF2DFA5-E300-44E7-816D-1F614208107E}" sibTransId="{7E84AA96-BF87-480E-B3AF-FCF663C2CDA6}"/>
    <dgm:cxn modelId="{2254936F-2AAA-4A26-B0DD-F785B7A95499}" type="presOf" srcId="{FCDB4315-C4CA-429C-8BEF-CB5446B13DF2}" destId="{0503B915-4AD5-457B-A35A-23CE7DA0030A}" srcOrd="0" destOrd="0" presId="urn:microsoft.com/office/officeart/2005/8/layout/vList2"/>
    <dgm:cxn modelId="{41874C77-BE79-4802-8CBD-301ACC97FE11}" srcId="{FCDB4315-C4CA-429C-8BEF-CB5446B13DF2}" destId="{3326E2C0-B993-4BD6-A3C5-C61A28846F9D}" srcOrd="2" destOrd="0" parTransId="{C1B350C2-8BB1-4D70-ADA2-B1604E4B4398}" sibTransId="{7504FC89-F542-4411-94FB-ADE8668C0E56}"/>
    <dgm:cxn modelId="{EB1D1C78-2818-4FFE-ABCE-1E9DCE5977E3}" srcId="{FCDB4315-C4CA-429C-8BEF-CB5446B13DF2}" destId="{FF9CCE57-3128-4DF6-BB59-45E03493F480}" srcOrd="3" destOrd="0" parTransId="{A840F702-5705-43D8-893D-4A6B2C1A9AD3}" sibTransId="{CA313A14-8E66-44C5-AA4C-CD73F68F1463}"/>
    <dgm:cxn modelId="{39B847A1-C4D8-412C-8140-EE34F79F4EF8}" type="presOf" srcId="{533ACD5E-4CA1-45D6-A31F-9C349D52F56F}" destId="{12451BD1-0084-4B07-A26B-49FB26462989}" srcOrd="0" destOrd="0" presId="urn:microsoft.com/office/officeart/2005/8/layout/vList2"/>
    <dgm:cxn modelId="{A76028A8-1622-40D2-B9D2-B421D6098A8C}" type="presOf" srcId="{7401831F-BBC8-440B-A55F-22C470DB411D}" destId="{10025C59-CB7C-4AC7-80B9-C43125CC1FBF}" srcOrd="0" destOrd="0" presId="urn:microsoft.com/office/officeart/2005/8/layout/vList2"/>
    <dgm:cxn modelId="{D615D1C3-38FD-4631-8914-7217C8D123C8}" type="presOf" srcId="{9C429A04-9A30-4D85-9C3A-B9FC4B278F48}" destId="{EC1EE2FB-F49B-4A75-AE7E-D8654FBD482E}" srcOrd="0" destOrd="0" presId="urn:microsoft.com/office/officeart/2005/8/layout/vList2"/>
    <dgm:cxn modelId="{F64E34CA-5904-45E7-BF01-3BF16BCD32F5}" type="presOf" srcId="{3326E2C0-B993-4BD6-A3C5-C61A28846F9D}" destId="{67B06ACE-987E-4E18-8153-83744E0D7D4B}" srcOrd="0" destOrd="0" presId="urn:microsoft.com/office/officeart/2005/8/layout/vList2"/>
    <dgm:cxn modelId="{E56885DB-C271-4945-A934-DDA73116FF70}" type="presOf" srcId="{FF9CCE57-3128-4DF6-BB59-45E03493F480}" destId="{ED845CF8-3BEF-4522-A695-A4EB1830D1CA}" srcOrd="0" destOrd="0" presId="urn:microsoft.com/office/officeart/2005/8/layout/vList2"/>
    <dgm:cxn modelId="{B6143D94-3A57-45B9-A5A8-300EFF584DFD}" type="presParOf" srcId="{0503B915-4AD5-457B-A35A-23CE7DA0030A}" destId="{10025C59-CB7C-4AC7-80B9-C43125CC1FBF}" srcOrd="0" destOrd="0" presId="urn:microsoft.com/office/officeart/2005/8/layout/vList2"/>
    <dgm:cxn modelId="{BD93D7BD-FFCE-4E41-8187-BF7C3B29E625}" type="presParOf" srcId="{0503B915-4AD5-457B-A35A-23CE7DA0030A}" destId="{F05C5ED0-3A26-4DB3-8AEB-F44DFA32001C}" srcOrd="1" destOrd="0" presId="urn:microsoft.com/office/officeart/2005/8/layout/vList2"/>
    <dgm:cxn modelId="{B09ED48E-808F-4060-A6D8-917B52F69796}" type="presParOf" srcId="{0503B915-4AD5-457B-A35A-23CE7DA0030A}" destId="{12451BD1-0084-4B07-A26B-49FB26462989}" srcOrd="2" destOrd="0" presId="urn:microsoft.com/office/officeart/2005/8/layout/vList2"/>
    <dgm:cxn modelId="{0E3FA46F-0750-40DA-A1D7-CEC7F890DA59}" type="presParOf" srcId="{0503B915-4AD5-457B-A35A-23CE7DA0030A}" destId="{C21D3ED3-DB6F-4AF7-9F09-078B91D8F0E5}" srcOrd="3" destOrd="0" presId="urn:microsoft.com/office/officeart/2005/8/layout/vList2"/>
    <dgm:cxn modelId="{1AEFBA7D-6BA6-477A-BC93-4CF3B56C9018}" type="presParOf" srcId="{0503B915-4AD5-457B-A35A-23CE7DA0030A}" destId="{67B06ACE-987E-4E18-8153-83744E0D7D4B}" srcOrd="4" destOrd="0" presId="urn:microsoft.com/office/officeart/2005/8/layout/vList2"/>
    <dgm:cxn modelId="{6886349C-7944-46D4-9107-9E5E86052E78}" type="presParOf" srcId="{0503B915-4AD5-457B-A35A-23CE7DA0030A}" destId="{735CB6C7-E20B-4320-9140-3D75E36C173C}" srcOrd="5" destOrd="0" presId="urn:microsoft.com/office/officeart/2005/8/layout/vList2"/>
    <dgm:cxn modelId="{20BAB0E1-0992-4A50-9BC6-FA05DE22250D}" type="presParOf" srcId="{0503B915-4AD5-457B-A35A-23CE7DA0030A}" destId="{ED845CF8-3BEF-4522-A695-A4EB1830D1CA}" srcOrd="6" destOrd="0" presId="urn:microsoft.com/office/officeart/2005/8/layout/vList2"/>
    <dgm:cxn modelId="{1D654CC6-EE1E-4A7B-82D1-4A334CF1EC25}" type="presParOf" srcId="{0503B915-4AD5-457B-A35A-23CE7DA0030A}" destId="{A6E8E5D9-9684-4E48-8CEA-C6E7251C6537}" srcOrd="7" destOrd="0" presId="urn:microsoft.com/office/officeart/2005/8/layout/vList2"/>
    <dgm:cxn modelId="{7702C94D-BD56-42A2-B93D-306499D58675}" type="presParOf" srcId="{0503B915-4AD5-457B-A35A-23CE7DA0030A}" destId="{EC1EE2FB-F49B-4A75-AE7E-D8654FBD482E}" srcOrd="8" destOrd="0" presId="urn:microsoft.com/office/officeart/2005/8/layout/vList2"/>
    <dgm:cxn modelId="{C15A4030-F2D8-4A79-A920-25BF1DF17665}" type="presParOf" srcId="{0503B915-4AD5-457B-A35A-23CE7DA0030A}" destId="{EA3F68B0-D9CE-4DA7-B091-B60951E3BC02}" srcOrd="9" destOrd="0" presId="urn:microsoft.com/office/officeart/2005/8/layout/vList2"/>
    <dgm:cxn modelId="{65CF9E9C-390D-413C-B802-995615496595}" type="presParOf" srcId="{0503B915-4AD5-457B-A35A-23CE7DA0030A}" destId="{537AD205-71AA-418F-8B4A-26DD5519E683}" srcOrd="10" destOrd="0" presId="urn:microsoft.com/office/officeart/2005/8/layout/vList2"/>
    <dgm:cxn modelId="{54C0B950-FD09-4647-AECC-8C41B58C1B87}" type="presParOf" srcId="{0503B915-4AD5-457B-A35A-23CE7DA0030A}" destId="{05C6F8ED-B1D7-4A80-BA1A-F963DCDB65E4}" srcOrd="11" destOrd="0" presId="urn:microsoft.com/office/officeart/2005/8/layout/vList2"/>
    <dgm:cxn modelId="{DA1B8D16-E153-4D2B-A0C6-B012A07AE8B6}" type="presParOf" srcId="{0503B915-4AD5-457B-A35A-23CE7DA0030A}" destId="{5BA9DBF7-5FF5-487E-BF5C-FC80070D7416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39DB442-1A04-474B-B52C-14DA48DC831B}" type="doc">
      <dgm:prSet loTypeId="urn:microsoft.com/office/officeart/2005/8/layout/hProcess4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7FB675F-0950-40D1-B270-D4C9FD2D6973}">
      <dgm:prSet phldrT="[Text]" custT="1"/>
      <dgm:spPr/>
      <dgm:t>
        <a:bodyPr/>
        <a:lstStyle/>
        <a:p>
          <a:pPr>
            <a:buClrTx/>
            <a:buSzPct val="100000"/>
            <a:buFont typeface="+mj-lt"/>
            <a:buNone/>
          </a:pPr>
          <a:r>
            <a:rPr kumimoji="0" lang="en-US" sz="1800" b="1" i="0" u="none" strike="noStrike" cap="none" spc="0" normalizeH="0" baseline="0" noProof="0" dirty="0">
              <a:ln/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rPr>
            <a:t>   Design and construct the wind turbine test system.</a:t>
          </a:r>
          <a:endParaRPr lang="en-US" sz="2000" b="1" dirty="0">
            <a:solidFill>
              <a:schemeClr val="accent2">
                <a:lumMod val="50000"/>
              </a:schemeClr>
            </a:solidFill>
            <a:latin typeface="Garamond" panose="02020404030301010803" pitchFamily="18" charset="0"/>
          </a:endParaRPr>
        </a:p>
      </dgm:t>
    </dgm:pt>
    <dgm:pt modelId="{A4BF7091-39CC-4091-A40B-A12D7D33FDED}" type="parTrans" cxnId="{5517BE26-6D83-4F6A-AD6D-463A9A0D9ED9}">
      <dgm:prSet/>
      <dgm:spPr/>
      <dgm:t>
        <a:bodyPr/>
        <a:lstStyle/>
        <a:p>
          <a:endParaRPr lang="en-US"/>
        </a:p>
      </dgm:t>
    </dgm:pt>
    <dgm:pt modelId="{5861C3F3-2409-40FF-AE45-531B7A554F6A}" type="sibTrans" cxnId="{5517BE26-6D83-4F6A-AD6D-463A9A0D9ED9}">
      <dgm:prSet/>
      <dgm:spPr/>
      <dgm:t>
        <a:bodyPr/>
        <a:lstStyle/>
        <a:p>
          <a:endParaRPr lang="en-US"/>
        </a:p>
      </dgm:t>
    </dgm:pt>
    <dgm:pt modelId="{9E837757-246B-478C-8F44-163B1D620206}">
      <dgm:prSet phldrT="[Text]" custT="1"/>
      <dgm:spPr/>
      <dgm:t>
        <a:bodyPr/>
        <a:lstStyle/>
        <a:p>
          <a:pPr>
            <a:buClrTx/>
            <a:buSzPct val="100000"/>
            <a:buFont typeface="+mj-lt"/>
            <a:buNone/>
          </a:pPr>
          <a:r>
            <a:rPr kumimoji="0" lang="en-US" sz="1800" b="0" i="0" u="none" strike="noStrike" cap="none" spc="0" normalizeH="0" baseline="0" noProof="0">
              <a:ln/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rPr>
            <a:t>	</a:t>
          </a:r>
          <a:r>
            <a:rPr kumimoji="0" lang="en-US" sz="1800" b="1" i="0" u="none" strike="noStrike" cap="none" spc="0" normalizeH="0" baseline="0" noProof="0">
              <a:ln/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rPr>
            <a:t>Utilize the testing system to obtain results.</a:t>
          </a:r>
          <a:endParaRPr lang="en-US" sz="1800" b="1" dirty="0">
            <a:solidFill>
              <a:schemeClr val="accent2">
                <a:lumMod val="50000"/>
              </a:schemeClr>
            </a:solidFill>
          </a:endParaRPr>
        </a:p>
      </dgm:t>
    </dgm:pt>
    <dgm:pt modelId="{62E071F3-C307-4180-8ABE-8F04DB716BB5}" type="parTrans" cxnId="{BE6D5650-61BC-47C3-B9C3-44B261EB4B81}">
      <dgm:prSet/>
      <dgm:spPr/>
      <dgm:t>
        <a:bodyPr/>
        <a:lstStyle/>
        <a:p>
          <a:endParaRPr lang="en-US"/>
        </a:p>
      </dgm:t>
    </dgm:pt>
    <dgm:pt modelId="{D6E0BB80-8BAD-4A0E-91CF-C8F315A65D94}" type="sibTrans" cxnId="{BE6D5650-61BC-47C3-B9C3-44B261EB4B81}">
      <dgm:prSet/>
      <dgm:spPr/>
      <dgm:t>
        <a:bodyPr/>
        <a:lstStyle/>
        <a:p>
          <a:endParaRPr lang="en-US"/>
        </a:p>
      </dgm:t>
    </dgm:pt>
    <dgm:pt modelId="{31EA1E42-13DB-4598-9731-6E2F64FDFA20}">
      <dgm:prSet phldrT="[Text]"/>
      <dgm:spPr/>
      <dgm:t>
        <a:bodyPr/>
        <a:lstStyle/>
        <a:p>
          <a:r>
            <a:rPr lang="en-US" dirty="0">
              <a:latin typeface="Garamond" panose="02020404030301010803" pitchFamily="18" charset="0"/>
            </a:rPr>
            <a:t>Experiment Definition</a:t>
          </a:r>
        </a:p>
      </dgm:t>
    </dgm:pt>
    <dgm:pt modelId="{D40E7D89-6390-467E-9264-64626C4DF6D1}" type="parTrans" cxnId="{682D80ED-2731-4642-B9DF-FF981032AB02}">
      <dgm:prSet/>
      <dgm:spPr/>
      <dgm:t>
        <a:bodyPr/>
        <a:lstStyle/>
        <a:p>
          <a:endParaRPr lang="en-US"/>
        </a:p>
      </dgm:t>
    </dgm:pt>
    <dgm:pt modelId="{9474DF3C-E1DB-4B87-A0E0-A6B997D53481}" type="sibTrans" cxnId="{682D80ED-2731-4642-B9DF-FF981032AB02}">
      <dgm:prSet/>
      <dgm:spPr/>
      <dgm:t>
        <a:bodyPr/>
        <a:lstStyle/>
        <a:p>
          <a:endParaRPr lang="en-US"/>
        </a:p>
      </dgm:t>
    </dgm:pt>
    <dgm:pt modelId="{4D574FC0-650B-420D-BF5E-E74BC13A9C66}">
      <dgm:prSet phldrT="[Text]" custT="1"/>
      <dgm:spPr/>
      <dgm:t>
        <a:bodyPr/>
        <a:lstStyle/>
        <a:p>
          <a:pPr>
            <a:buClrTx/>
            <a:buSzPct val="100000"/>
            <a:buFont typeface="+mj-lt"/>
            <a:buNone/>
          </a:pPr>
          <a:r>
            <a:rPr kumimoji="0" lang="en-US" sz="2100" b="0" i="0" u="none" strike="noStrike" cap="none" spc="0" normalizeH="0" baseline="0" noProof="0" dirty="0">
              <a:ln/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rPr>
            <a:t>	</a:t>
          </a:r>
          <a:r>
            <a:rPr lang="en-US" sz="1800" b="1" dirty="0">
              <a:solidFill>
                <a:schemeClr val="accent2">
                  <a:lumMod val="50000"/>
                </a:schemeClr>
              </a:solidFill>
              <a:latin typeface="Garamond" panose="02020404030301010803" pitchFamily="18" charset="0"/>
            </a:rPr>
            <a:t>Define the experiment and expected outcomes.</a:t>
          </a:r>
          <a:endParaRPr lang="en-US" sz="1800" dirty="0">
            <a:solidFill>
              <a:schemeClr val="accent2">
                <a:lumMod val="50000"/>
              </a:schemeClr>
            </a:solidFill>
            <a:latin typeface="Garamond" panose="02020404030301010803" pitchFamily="18" charset="0"/>
          </a:endParaRPr>
        </a:p>
      </dgm:t>
    </dgm:pt>
    <dgm:pt modelId="{0643396D-7664-45C6-93A2-A312AB053124}" type="parTrans" cxnId="{A329AE58-D863-4081-A917-812864FA8A41}">
      <dgm:prSet/>
      <dgm:spPr/>
      <dgm:t>
        <a:bodyPr/>
        <a:lstStyle/>
        <a:p>
          <a:endParaRPr lang="en-US"/>
        </a:p>
      </dgm:t>
    </dgm:pt>
    <dgm:pt modelId="{04756AEB-B46A-4225-8627-B42EBC4AF547}" type="sibTrans" cxnId="{A329AE58-D863-4081-A917-812864FA8A41}">
      <dgm:prSet/>
      <dgm:spPr/>
      <dgm:t>
        <a:bodyPr/>
        <a:lstStyle/>
        <a:p>
          <a:endParaRPr lang="en-US"/>
        </a:p>
      </dgm:t>
    </dgm:pt>
    <dgm:pt modelId="{23378C6E-B943-4CC8-A944-7BDE71102135}">
      <dgm:prSet phldrT="[Text]"/>
      <dgm:spPr/>
      <dgm:t>
        <a:bodyPr/>
        <a:lstStyle/>
        <a:p>
          <a:pPr>
            <a:buClrTx/>
            <a:buSzPct val="100000"/>
            <a:buFont typeface="+mj-lt"/>
            <a:buNone/>
          </a:pPr>
          <a:r>
            <a:rPr lang="en-US">
              <a:latin typeface="Garamond" panose="02020404030301010803" pitchFamily="18" charset="0"/>
            </a:rPr>
            <a:t>Testing Setup</a:t>
          </a:r>
          <a:endParaRPr lang="en-US" b="1" dirty="0">
            <a:latin typeface="Garamond" panose="02020404030301010803" pitchFamily="18" charset="0"/>
          </a:endParaRPr>
        </a:p>
      </dgm:t>
    </dgm:pt>
    <dgm:pt modelId="{5953040F-FB2B-4DF2-AB01-86419A2DEFE7}" type="parTrans" cxnId="{E99043E1-4D3A-4F61-A811-01EAD9B43838}">
      <dgm:prSet/>
      <dgm:spPr/>
      <dgm:t>
        <a:bodyPr/>
        <a:lstStyle/>
        <a:p>
          <a:endParaRPr lang="en-US"/>
        </a:p>
      </dgm:t>
    </dgm:pt>
    <dgm:pt modelId="{CC364DAB-1F39-4997-8156-92FDA58B71CA}" type="sibTrans" cxnId="{E99043E1-4D3A-4F61-A811-01EAD9B43838}">
      <dgm:prSet/>
      <dgm:spPr/>
      <dgm:t>
        <a:bodyPr/>
        <a:lstStyle/>
        <a:p>
          <a:endParaRPr lang="en-US"/>
        </a:p>
      </dgm:t>
    </dgm:pt>
    <dgm:pt modelId="{B2B6076E-B27F-4344-B9CD-D27DEF85C3CB}">
      <dgm:prSet phldrT="[Text]"/>
      <dgm:spPr/>
      <dgm:t>
        <a:bodyPr/>
        <a:lstStyle/>
        <a:p>
          <a:r>
            <a:rPr lang="en-US" dirty="0">
              <a:latin typeface="Garamond" panose="02020404030301010803" pitchFamily="18" charset="0"/>
            </a:rPr>
            <a:t>Rotor Design</a:t>
          </a:r>
        </a:p>
      </dgm:t>
    </dgm:pt>
    <dgm:pt modelId="{EFBB9AB2-FAE4-4358-9A67-E4ECED85C5EE}" type="parTrans" cxnId="{09B9EFAE-CD9D-49F1-B372-660487D0DB58}">
      <dgm:prSet/>
      <dgm:spPr/>
      <dgm:t>
        <a:bodyPr/>
        <a:lstStyle/>
        <a:p>
          <a:endParaRPr lang="en-US"/>
        </a:p>
      </dgm:t>
    </dgm:pt>
    <dgm:pt modelId="{FAAAB1CC-8CD2-42EA-B5D5-6CA00FD31DD6}" type="sibTrans" cxnId="{09B9EFAE-CD9D-49F1-B372-660487D0DB58}">
      <dgm:prSet/>
      <dgm:spPr/>
      <dgm:t>
        <a:bodyPr/>
        <a:lstStyle/>
        <a:p>
          <a:endParaRPr lang="en-US"/>
        </a:p>
      </dgm:t>
    </dgm:pt>
    <dgm:pt modelId="{45EA464F-43BF-41DA-841B-D4863AB275B3}">
      <dgm:prSet phldrT="[Text]"/>
      <dgm:spPr/>
      <dgm:t>
        <a:bodyPr/>
        <a:lstStyle/>
        <a:p>
          <a:pPr>
            <a:buClrTx/>
            <a:buSzPct val="100000"/>
            <a:buFont typeface="+mj-lt"/>
            <a:buNone/>
          </a:pPr>
          <a:r>
            <a:rPr kumimoji="0" lang="en-US" b="1" i="0" u="none" strike="noStrike" cap="none" spc="0" normalizeH="0" baseline="0" noProof="0">
              <a:ln/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rPr>
            <a:t>   Design the wind turbine rotors of varying solidity.  </a:t>
          </a:r>
          <a:endParaRPr lang="en-US" b="1" dirty="0">
            <a:solidFill>
              <a:schemeClr val="accent2">
                <a:lumMod val="50000"/>
              </a:schemeClr>
            </a:solidFill>
            <a:latin typeface="Garamond" panose="02020404030301010803" pitchFamily="18" charset="0"/>
          </a:endParaRPr>
        </a:p>
      </dgm:t>
    </dgm:pt>
    <dgm:pt modelId="{07AC9555-A7AA-4B4A-959B-81CD88DAD2D6}" type="parTrans" cxnId="{9437BAC1-14C6-4443-B8E7-15CB80191736}">
      <dgm:prSet/>
      <dgm:spPr/>
      <dgm:t>
        <a:bodyPr/>
        <a:lstStyle/>
        <a:p>
          <a:endParaRPr lang="en-US"/>
        </a:p>
      </dgm:t>
    </dgm:pt>
    <dgm:pt modelId="{80F80CEF-5A6D-4404-8D1A-8F55C21FED85}" type="sibTrans" cxnId="{9437BAC1-14C6-4443-B8E7-15CB80191736}">
      <dgm:prSet/>
      <dgm:spPr/>
      <dgm:t>
        <a:bodyPr/>
        <a:lstStyle/>
        <a:p>
          <a:endParaRPr lang="en-US"/>
        </a:p>
      </dgm:t>
    </dgm:pt>
    <dgm:pt modelId="{C3F2BEC0-8170-4AAB-B5A6-9C2E1BE59A48}">
      <dgm:prSet phldrT="[Text]"/>
      <dgm:spPr/>
      <dgm:t>
        <a:bodyPr/>
        <a:lstStyle/>
        <a:p>
          <a:pPr>
            <a:buClrTx/>
            <a:buSzPct val="100000"/>
            <a:buFont typeface="+mj-lt"/>
            <a:buNone/>
          </a:pPr>
          <a:r>
            <a:rPr lang="en-US">
              <a:latin typeface="Garamond" panose="02020404030301010803" pitchFamily="18" charset="0"/>
            </a:rPr>
            <a:t>Results &amp; Discussion</a:t>
          </a:r>
          <a:endParaRPr lang="en-US" b="1" dirty="0">
            <a:latin typeface="Garamond" panose="02020404030301010803" pitchFamily="18" charset="0"/>
          </a:endParaRPr>
        </a:p>
      </dgm:t>
    </dgm:pt>
    <dgm:pt modelId="{2630FD15-DE24-4675-A7A9-812A1DE511E1}" type="parTrans" cxnId="{3A96DA6C-01ED-4524-89B6-8D9FA799B03C}">
      <dgm:prSet/>
      <dgm:spPr/>
      <dgm:t>
        <a:bodyPr/>
        <a:lstStyle/>
        <a:p>
          <a:endParaRPr lang="en-US"/>
        </a:p>
      </dgm:t>
    </dgm:pt>
    <dgm:pt modelId="{61617E3B-2432-41A3-9073-533AB3A2CD59}" type="sibTrans" cxnId="{3A96DA6C-01ED-4524-89B6-8D9FA799B03C}">
      <dgm:prSet/>
      <dgm:spPr/>
      <dgm:t>
        <a:bodyPr/>
        <a:lstStyle/>
        <a:p>
          <a:endParaRPr lang="en-US"/>
        </a:p>
      </dgm:t>
    </dgm:pt>
    <dgm:pt modelId="{D77EA2F0-2046-41AD-AB03-A104B479595D}" type="pres">
      <dgm:prSet presAssocID="{139DB442-1A04-474B-B52C-14DA48DC831B}" presName="Name0" presStyleCnt="0">
        <dgm:presLayoutVars>
          <dgm:dir/>
          <dgm:animLvl val="lvl"/>
          <dgm:resizeHandles val="exact"/>
        </dgm:presLayoutVars>
      </dgm:prSet>
      <dgm:spPr/>
    </dgm:pt>
    <dgm:pt modelId="{64802194-1776-4ECE-87DA-F8837B1DF7D4}" type="pres">
      <dgm:prSet presAssocID="{139DB442-1A04-474B-B52C-14DA48DC831B}" presName="tSp" presStyleCnt="0"/>
      <dgm:spPr/>
    </dgm:pt>
    <dgm:pt modelId="{AB75CAAF-A772-4B6D-9C1D-FD083CD5DFFB}" type="pres">
      <dgm:prSet presAssocID="{139DB442-1A04-474B-B52C-14DA48DC831B}" presName="bSp" presStyleCnt="0"/>
      <dgm:spPr/>
    </dgm:pt>
    <dgm:pt modelId="{18677834-91FF-4A2A-9420-36F209ADA37E}" type="pres">
      <dgm:prSet presAssocID="{139DB442-1A04-474B-B52C-14DA48DC831B}" presName="process" presStyleCnt="0"/>
      <dgm:spPr/>
    </dgm:pt>
    <dgm:pt modelId="{49DEAA52-420F-40B2-AD4C-E71F4CEC9010}" type="pres">
      <dgm:prSet presAssocID="{31EA1E42-13DB-4598-9731-6E2F64FDFA20}" presName="composite1" presStyleCnt="0"/>
      <dgm:spPr/>
    </dgm:pt>
    <dgm:pt modelId="{AF52A115-E7E3-4E61-BD11-56CBDCABFEDF}" type="pres">
      <dgm:prSet presAssocID="{31EA1E42-13DB-4598-9731-6E2F64FDFA20}" presName="dummyNode1" presStyleLbl="node1" presStyleIdx="0" presStyleCnt="4"/>
      <dgm:spPr/>
    </dgm:pt>
    <dgm:pt modelId="{926D4E09-7235-4561-A3C0-FB0B3BDEB74F}" type="pres">
      <dgm:prSet presAssocID="{31EA1E42-13DB-4598-9731-6E2F64FDFA20}" presName="childNode1" presStyleLbl="bgAcc1" presStyleIdx="0" presStyleCnt="4">
        <dgm:presLayoutVars>
          <dgm:bulletEnabled val="1"/>
        </dgm:presLayoutVars>
      </dgm:prSet>
      <dgm:spPr/>
    </dgm:pt>
    <dgm:pt modelId="{3367D41D-8865-4D00-A917-59AAABD47460}" type="pres">
      <dgm:prSet presAssocID="{31EA1E42-13DB-4598-9731-6E2F64FDFA20}" presName="childNode1tx" presStyleLbl="bgAcc1" presStyleIdx="0" presStyleCnt="4">
        <dgm:presLayoutVars>
          <dgm:bulletEnabled val="1"/>
        </dgm:presLayoutVars>
      </dgm:prSet>
      <dgm:spPr/>
    </dgm:pt>
    <dgm:pt modelId="{240CBC9E-CF33-4A7A-836A-9213C2BCC269}" type="pres">
      <dgm:prSet presAssocID="{31EA1E42-13DB-4598-9731-6E2F64FDFA20}" presName="parentNode1" presStyleLbl="node1" presStyleIdx="0" presStyleCnt="4">
        <dgm:presLayoutVars>
          <dgm:chMax val="1"/>
          <dgm:bulletEnabled val="1"/>
        </dgm:presLayoutVars>
      </dgm:prSet>
      <dgm:spPr/>
    </dgm:pt>
    <dgm:pt modelId="{D1C34CBB-8B64-4DAB-A369-8C178B8B158A}" type="pres">
      <dgm:prSet presAssocID="{31EA1E42-13DB-4598-9731-6E2F64FDFA20}" presName="connSite1" presStyleCnt="0"/>
      <dgm:spPr/>
    </dgm:pt>
    <dgm:pt modelId="{B44ADE19-AFC0-4611-9B53-212A679C06BF}" type="pres">
      <dgm:prSet presAssocID="{9474DF3C-E1DB-4B87-A0E0-A6B997D53481}" presName="Name9" presStyleLbl="sibTrans2D1" presStyleIdx="0" presStyleCnt="3"/>
      <dgm:spPr/>
    </dgm:pt>
    <dgm:pt modelId="{3ECCB10F-600C-4E45-9B0B-4F9B4E574DCA}" type="pres">
      <dgm:prSet presAssocID="{23378C6E-B943-4CC8-A944-7BDE71102135}" presName="composite2" presStyleCnt="0"/>
      <dgm:spPr/>
    </dgm:pt>
    <dgm:pt modelId="{81427101-30C5-49AF-949E-B062242F67ED}" type="pres">
      <dgm:prSet presAssocID="{23378C6E-B943-4CC8-A944-7BDE71102135}" presName="dummyNode2" presStyleLbl="node1" presStyleIdx="0" presStyleCnt="4"/>
      <dgm:spPr/>
    </dgm:pt>
    <dgm:pt modelId="{4A42D5F0-5287-4510-AACF-53F2147EA39E}" type="pres">
      <dgm:prSet presAssocID="{23378C6E-B943-4CC8-A944-7BDE71102135}" presName="childNode2" presStyleLbl="bgAcc1" presStyleIdx="1" presStyleCnt="4">
        <dgm:presLayoutVars>
          <dgm:bulletEnabled val="1"/>
        </dgm:presLayoutVars>
      </dgm:prSet>
      <dgm:spPr/>
    </dgm:pt>
    <dgm:pt modelId="{1DAB2C03-C114-4492-B3FF-C47C79C10FB6}" type="pres">
      <dgm:prSet presAssocID="{23378C6E-B943-4CC8-A944-7BDE71102135}" presName="childNode2tx" presStyleLbl="bgAcc1" presStyleIdx="1" presStyleCnt="4">
        <dgm:presLayoutVars>
          <dgm:bulletEnabled val="1"/>
        </dgm:presLayoutVars>
      </dgm:prSet>
      <dgm:spPr/>
    </dgm:pt>
    <dgm:pt modelId="{1764D062-95F9-46C8-B831-04074B67E22B}" type="pres">
      <dgm:prSet presAssocID="{23378C6E-B943-4CC8-A944-7BDE71102135}" presName="parentNode2" presStyleLbl="node1" presStyleIdx="1" presStyleCnt="4">
        <dgm:presLayoutVars>
          <dgm:chMax val="0"/>
          <dgm:bulletEnabled val="1"/>
        </dgm:presLayoutVars>
      </dgm:prSet>
      <dgm:spPr/>
    </dgm:pt>
    <dgm:pt modelId="{6A5701F1-460F-4E6F-8F91-B7736EA7C7FB}" type="pres">
      <dgm:prSet presAssocID="{23378C6E-B943-4CC8-A944-7BDE71102135}" presName="connSite2" presStyleCnt="0"/>
      <dgm:spPr/>
    </dgm:pt>
    <dgm:pt modelId="{58CEB5DD-37AC-4CCF-BC9A-FCA26C305C68}" type="pres">
      <dgm:prSet presAssocID="{CC364DAB-1F39-4997-8156-92FDA58B71CA}" presName="Name18" presStyleLbl="sibTrans2D1" presStyleIdx="1" presStyleCnt="3"/>
      <dgm:spPr/>
    </dgm:pt>
    <dgm:pt modelId="{41EC3FD4-FCE7-4F73-8C66-EFCBAABBBA04}" type="pres">
      <dgm:prSet presAssocID="{B2B6076E-B27F-4344-B9CD-D27DEF85C3CB}" presName="composite1" presStyleCnt="0"/>
      <dgm:spPr/>
    </dgm:pt>
    <dgm:pt modelId="{ECE9BFC7-3CB1-46C4-B7F7-CB443E8ED50D}" type="pres">
      <dgm:prSet presAssocID="{B2B6076E-B27F-4344-B9CD-D27DEF85C3CB}" presName="dummyNode1" presStyleLbl="node1" presStyleIdx="1" presStyleCnt="4"/>
      <dgm:spPr/>
    </dgm:pt>
    <dgm:pt modelId="{7E9487CE-F007-405C-BA15-78963B769B45}" type="pres">
      <dgm:prSet presAssocID="{B2B6076E-B27F-4344-B9CD-D27DEF85C3CB}" presName="childNode1" presStyleLbl="bgAcc1" presStyleIdx="2" presStyleCnt="4">
        <dgm:presLayoutVars>
          <dgm:bulletEnabled val="1"/>
        </dgm:presLayoutVars>
      </dgm:prSet>
      <dgm:spPr/>
    </dgm:pt>
    <dgm:pt modelId="{8F506E71-5E4F-4A06-B894-185E31BA510B}" type="pres">
      <dgm:prSet presAssocID="{B2B6076E-B27F-4344-B9CD-D27DEF85C3CB}" presName="childNode1tx" presStyleLbl="bgAcc1" presStyleIdx="2" presStyleCnt="4">
        <dgm:presLayoutVars>
          <dgm:bulletEnabled val="1"/>
        </dgm:presLayoutVars>
      </dgm:prSet>
      <dgm:spPr/>
    </dgm:pt>
    <dgm:pt modelId="{ED88C7A6-E575-4F2C-8B2C-9C7E121E1F2D}" type="pres">
      <dgm:prSet presAssocID="{B2B6076E-B27F-4344-B9CD-D27DEF85C3CB}" presName="parentNode1" presStyleLbl="node1" presStyleIdx="2" presStyleCnt="4">
        <dgm:presLayoutVars>
          <dgm:chMax val="1"/>
          <dgm:bulletEnabled val="1"/>
        </dgm:presLayoutVars>
      </dgm:prSet>
      <dgm:spPr/>
    </dgm:pt>
    <dgm:pt modelId="{2B2DA363-EEB8-4079-8BFF-5D255C4464F1}" type="pres">
      <dgm:prSet presAssocID="{B2B6076E-B27F-4344-B9CD-D27DEF85C3CB}" presName="connSite1" presStyleCnt="0"/>
      <dgm:spPr/>
    </dgm:pt>
    <dgm:pt modelId="{5B49E201-5461-4731-ABDD-0B175402920E}" type="pres">
      <dgm:prSet presAssocID="{FAAAB1CC-8CD2-42EA-B5D5-6CA00FD31DD6}" presName="Name9" presStyleLbl="sibTrans2D1" presStyleIdx="2" presStyleCnt="3"/>
      <dgm:spPr/>
    </dgm:pt>
    <dgm:pt modelId="{0DCCAB10-A293-4A55-8210-8E99E4F13578}" type="pres">
      <dgm:prSet presAssocID="{C3F2BEC0-8170-4AAB-B5A6-9C2E1BE59A48}" presName="composite2" presStyleCnt="0"/>
      <dgm:spPr/>
    </dgm:pt>
    <dgm:pt modelId="{B22CF826-72C6-4BB6-AC22-BDB405FD4E01}" type="pres">
      <dgm:prSet presAssocID="{C3F2BEC0-8170-4AAB-B5A6-9C2E1BE59A48}" presName="dummyNode2" presStyleLbl="node1" presStyleIdx="2" presStyleCnt="4"/>
      <dgm:spPr/>
    </dgm:pt>
    <dgm:pt modelId="{E3978E1D-555F-42AE-96F9-210F72715902}" type="pres">
      <dgm:prSet presAssocID="{C3F2BEC0-8170-4AAB-B5A6-9C2E1BE59A48}" presName="childNode2" presStyleLbl="bgAcc1" presStyleIdx="3" presStyleCnt="4">
        <dgm:presLayoutVars>
          <dgm:bulletEnabled val="1"/>
        </dgm:presLayoutVars>
      </dgm:prSet>
      <dgm:spPr/>
    </dgm:pt>
    <dgm:pt modelId="{BFE53550-C8CA-4F48-A64C-792A9231193A}" type="pres">
      <dgm:prSet presAssocID="{C3F2BEC0-8170-4AAB-B5A6-9C2E1BE59A48}" presName="childNode2tx" presStyleLbl="bgAcc1" presStyleIdx="3" presStyleCnt="4">
        <dgm:presLayoutVars>
          <dgm:bulletEnabled val="1"/>
        </dgm:presLayoutVars>
      </dgm:prSet>
      <dgm:spPr/>
    </dgm:pt>
    <dgm:pt modelId="{4CB90129-0EAA-45AD-8AD9-60A702067C7B}" type="pres">
      <dgm:prSet presAssocID="{C3F2BEC0-8170-4AAB-B5A6-9C2E1BE59A48}" presName="parentNode2" presStyleLbl="node1" presStyleIdx="3" presStyleCnt="4">
        <dgm:presLayoutVars>
          <dgm:chMax val="0"/>
          <dgm:bulletEnabled val="1"/>
        </dgm:presLayoutVars>
      </dgm:prSet>
      <dgm:spPr/>
    </dgm:pt>
    <dgm:pt modelId="{E605A179-47A8-475F-8333-D21CD2E56FD6}" type="pres">
      <dgm:prSet presAssocID="{C3F2BEC0-8170-4AAB-B5A6-9C2E1BE59A48}" presName="connSite2" presStyleCnt="0"/>
      <dgm:spPr/>
    </dgm:pt>
  </dgm:ptLst>
  <dgm:cxnLst>
    <dgm:cxn modelId="{E708BB09-868D-4465-9608-4E5066BC1A7E}" type="presOf" srcId="{9E837757-246B-478C-8F44-163B1D620206}" destId="{BFE53550-C8CA-4F48-A64C-792A9231193A}" srcOrd="1" destOrd="0" presId="urn:microsoft.com/office/officeart/2005/8/layout/hProcess4"/>
    <dgm:cxn modelId="{5517BE26-6D83-4F6A-AD6D-463A9A0D9ED9}" srcId="{23378C6E-B943-4CC8-A944-7BDE71102135}" destId="{97FB675F-0950-40D1-B270-D4C9FD2D6973}" srcOrd="0" destOrd="0" parTransId="{A4BF7091-39CC-4091-A40B-A12D7D33FDED}" sibTransId="{5861C3F3-2409-40FF-AE45-531B7A554F6A}"/>
    <dgm:cxn modelId="{B7E6A727-6A92-46FE-AF6B-3202141A3C1A}" type="presOf" srcId="{45EA464F-43BF-41DA-841B-D4863AB275B3}" destId="{8F506E71-5E4F-4A06-B894-185E31BA510B}" srcOrd="1" destOrd="0" presId="urn:microsoft.com/office/officeart/2005/8/layout/hProcess4"/>
    <dgm:cxn modelId="{B066DA28-95C3-45E7-B3FF-A93F4162D44A}" type="presOf" srcId="{97FB675F-0950-40D1-B270-D4C9FD2D6973}" destId="{1DAB2C03-C114-4492-B3FF-C47C79C10FB6}" srcOrd="1" destOrd="0" presId="urn:microsoft.com/office/officeart/2005/8/layout/hProcess4"/>
    <dgm:cxn modelId="{D7655F5C-B10F-40B0-B60C-C3AA9912B648}" type="presOf" srcId="{B2B6076E-B27F-4344-B9CD-D27DEF85C3CB}" destId="{ED88C7A6-E575-4F2C-8B2C-9C7E121E1F2D}" srcOrd="0" destOrd="0" presId="urn:microsoft.com/office/officeart/2005/8/layout/hProcess4"/>
    <dgm:cxn modelId="{4F650E62-C1F4-492B-A1D2-9FDA2C40FA05}" type="presOf" srcId="{9474DF3C-E1DB-4B87-A0E0-A6B997D53481}" destId="{B44ADE19-AFC0-4611-9B53-212A679C06BF}" srcOrd="0" destOrd="0" presId="urn:microsoft.com/office/officeart/2005/8/layout/hProcess4"/>
    <dgm:cxn modelId="{3A96DA6C-01ED-4524-89B6-8D9FA799B03C}" srcId="{139DB442-1A04-474B-B52C-14DA48DC831B}" destId="{C3F2BEC0-8170-4AAB-B5A6-9C2E1BE59A48}" srcOrd="3" destOrd="0" parTransId="{2630FD15-DE24-4675-A7A9-812A1DE511E1}" sibTransId="{61617E3B-2432-41A3-9073-533AB3A2CD59}"/>
    <dgm:cxn modelId="{BE6D5650-61BC-47C3-B9C3-44B261EB4B81}" srcId="{C3F2BEC0-8170-4AAB-B5A6-9C2E1BE59A48}" destId="{9E837757-246B-478C-8F44-163B1D620206}" srcOrd="0" destOrd="0" parTransId="{62E071F3-C307-4180-8ABE-8F04DB716BB5}" sibTransId="{D6E0BB80-8BAD-4A0E-91CF-C8F315A65D94}"/>
    <dgm:cxn modelId="{C9A63D72-9DE4-4CE2-9E08-7B3303E5B3EE}" type="presOf" srcId="{9E837757-246B-478C-8F44-163B1D620206}" destId="{E3978E1D-555F-42AE-96F9-210F72715902}" srcOrd="0" destOrd="0" presId="urn:microsoft.com/office/officeart/2005/8/layout/hProcess4"/>
    <dgm:cxn modelId="{44A81158-19E2-40A8-B168-5655FC1211A7}" type="presOf" srcId="{31EA1E42-13DB-4598-9731-6E2F64FDFA20}" destId="{240CBC9E-CF33-4A7A-836A-9213C2BCC269}" srcOrd="0" destOrd="0" presId="urn:microsoft.com/office/officeart/2005/8/layout/hProcess4"/>
    <dgm:cxn modelId="{A329AE58-D863-4081-A917-812864FA8A41}" srcId="{31EA1E42-13DB-4598-9731-6E2F64FDFA20}" destId="{4D574FC0-650B-420D-BF5E-E74BC13A9C66}" srcOrd="0" destOrd="0" parTransId="{0643396D-7664-45C6-93A2-A312AB053124}" sibTransId="{04756AEB-B46A-4225-8627-B42EBC4AF547}"/>
    <dgm:cxn modelId="{4636BD78-4452-4A43-B996-544CDD105862}" type="presOf" srcId="{45EA464F-43BF-41DA-841B-D4863AB275B3}" destId="{7E9487CE-F007-405C-BA15-78963B769B45}" srcOrd="0" destOrd="0" presId="urn:microsoft.com/office/officeart/2005/8/layout/hProcess4"/>
    <dgm:cxn modelId="{605F2A7E-3327-4553-ABEA-E3425AAB771E}" type="presOf" srcId="{139DB442-1A04-474B-B52C-14DA48DC831B}" destId="{D77EA2F0-2046-41AD-AB03-A104B479595D}" srcOrd="0" destOrd="0" presId="urn:microsoft.com/office/officeart/2005/8/layout/hProcess4"/>
    <dgm:cxn modelId="{E135077F-1214-4A70-B01E-F49027820614}" type="presOf" srcId="{FAAAB1CC-8CD2-42EA-B5D5-6CA00FD31DD6}" destId="{5B49E201-5461-4731-ABDD-0B175402920E}" srcOrd="0" destOrd="0" presId="urn:microsoft.com/office/officeart/2005/8/layout/hProcess4"/>
    <dgm:cxn modelId="{147966A0-3DAC-4700-B739-58A0B095A798}" type="presOf" srcId="{4D574FC0-650B-420D-BF5E-E74BC13A9C66}" destId="{3367D41D-8865-4D00-A917-59AAABD47460}" srcOrd="1" destOrd="0" presId="urn:microsoft.com/office/officeart/2005/8/layout/hProcess4"/>
    <dgm:cxn modelId="{31E21AA9-6311-4B87-BA5B-4F6EECD08E1B}" type="presOf" srcId="{CC364DAB-1F39-4997-8156-92FDA58B71CA}" destId="{58CEB5DD-37AC-4CCF-BC9A-FCA26C305C68}" srcOrd="0" destOrd="0" presId="urn:microsoft.com/office/officeart/2005/8/layout/hProcess4"/>
    <dgm:cxn modelId="{09B9EFAE-CD9D-49F1-B372-660487D0DB58}" srcId="{139DB442-1A04-474B-B52C-14DA48DC831B}" destId="{B2B6076E-B27F-4344-B9CD-D27DEF85C3CB}" srcOrd="2" destOrd="0" parTransId="{EFBB9AB2-FAE4-4358-9A67-E4ECED85C5EE}" sibTransId="{FAAAB1CC-8CD2-42EA-B5D5-6CA00FD31DD6}"/>
    <dgm:cxn modelId="{0DD00BB2-4582-40B8-954A-DBD09FD9CAA1}" type="presOf" srcId="{C3F2BEC0-8170-4AAB-B5A6-9C2E1BE59A48}" destId="{4CB90129-0EAA-45AD-8AD9-60A702067C7B}" srcOrd="0" destOrd="0" presId="urn:microsoft.com/office/officeart/2005/8/layout/hProcess4"/>
    <dgm:cxn modelId="{9437BAC1-14C6-4443-B8E7-15CB80191736}" srcId="{B2B6076E-B27F-4344-B9CD-D27DEF85C3CB}" destId="{45EA464F-43BF-41DA-841B-D4863AB275B3}" srcOrd="0" destOrd="0" parTransId="{07AC9555-A7AA-4B4A-959B-81CD88DAD2D6}" sibTransId="{80F80CEF-5A6D-4404-8D1A-8F55C21FED85}"/>
    <dgm:cxn modelId="{93FAD9C3-FF22-4F9A-814C-DDB0264BEC67}" type="presOf" srcId="{97FB675F-0950-40D1-B270-D4C9FD2D6973}" destId="{4A42D5F0-5287-4510-AACF-53F2147EA39E}" srcOrd="0" destOrd="0" presId="urn:microsoft.com/office/officeart/2005/8/layout/hProcess4"/>
    <dgm:cxn modelId="{6B3182C9-1763-4272-92D7-AD4C8A632CB7}" type="presOf" srcId="{4D574FC0-650B-420D-BF5E-E74BC13A9C66}" destId="{926D4E09-7235-4561-A3C0-FB0B3BDEB74F}" srcOrd="0" destOrd="0" presId="urn:microsoft.com/office/officeart/2005/8/layout/hProcess4"/>
    <dgm:cxn modelId="{E99043E1-4D3A-4F61-A811-01EAD9B43838}" srcId="{139DB442-1A04-474B-B52C-14DA48DC831B}" destId="{23378C6E-B943-4CC8-A944-7BDE71102135}" srcOrd="1" destOrd="0" parTransId="{5953040F-FB2B-4DF2-AB01-86419A2DEFE7}" sibTransId="{CC364DAB-1F39-4997-8156-92FDA58B71CA}"/>
    <dgm:cxn modelId="{0E57DDEA-2FAB-4871-8C25-01A7394E98A3}" type="presOf" srcId="{23378C6E-B943-4CC8-A944-7BDE71102135}" destId="{1764D062-95F9-46C8-B831-04074B67E22B}" srcOrd="0" destOrd="0" presId="urn:microsoft.com/office/officeart/2005/8/layout/hProcess4"/>
    <dgm:cxn modelId="{682D80ED-2731-4642-B9DF-FF981032AB02}" srcId="{139DB442-1A04-474B-B52C-14DA48DC831B}" destId="{31EA1E42-13DB-4598-9731-6E2F64FDFA20}" srcOrd="0" destOrd="0" parTransId="{D40E7D89-6390-467E-9264-64626C4DF6D1}" sibTransId="{9474DF3C-E1DB-4B87-A0E0-A6B997D53481}"/>
    <dgm:cxn modelId="{5B7E7DD2-DABA-4A06-B992-DAC7E0378187}" type="presParOf" srcId="{D77EA2F0-2046-41AD-AB03-A104B479595D}" destId="{64802194-1776-4ECE-87DA-F8837B1DF7D4}" srcOrd="0" destOrd="0" presId="urn:microsoft.com/office/officeart/2005/8/layout/hProcess4"/>
    <dgm:cxn modelId="{292E3079-29ED-4B83-A200-284D982CD9A2}" type="presParOf" srcId="{D77EA2F0-2046-41AD-AB03-A104B479595D}" destId="{AB75CAAF-A772-4B6D-9C1D-FD083CD5DFFB}" srcOrd="1" destOrd="0" presId="urn:microsoft.com/office/officeart/2005/8/layout/hProcess4"/>
    <dgm:cxn modelId="{84FD8D7B-52FC-4A04-B7E9-963176D97109}" type="presParOf" srcId="{D77EA2F0-2046-41AD-AB03-A104B479595D}" destId="{18677834-91FF-4A2A-9420-36F209ADA37E}" srcOrd="2" destOrd="0" presId="urn:microsoft.com/office/officeart/2005/8/layout/hProcess4"/>
    <dgm:cxn modelId="{075EE5D8-11FA-4732-97B0-723EB6C3425E}" type="presParOf" srcId="{18677834-91FF-4A2A-9420-36F209ADA37E}" destId="{49DEAA52-420F-40B2-AD4C-E71F4CEC9010}" srcOrd="0" destOrd="0" presId="urn:microsoft.com/office/officeart/2005/8/layout/hProcess4"/>
    <dgm:cxn modelId="{6092ACF1-4DCD-480F-8270-7D96A2AB4366}" type="presParOf" srcId="{49DEAA52-420F-40B2-AD4C-E71F4CEC9010}" destId="{AF52A115-E7E3-4E61-BD11-56CBDCABFEDF}" srcOrd="0" destOrd="0" presId="urn:microsoft.com/office/officeart/2005/8/layout/hProcess4"/>
    <dgm:cxn modelId="{6A72D30F-B896-4F0A-8E11-F0EB900594CC}" type="presParOf" srcId="{49DEAA52-420F-40B2-AD4C-E71F4CEC9010}" destId="{926D4E09-7235-4561-A3C0-FB0B3BDEB74F}" srcOrd="1" destOrd="0" presId="urn:microsoft.com/office/officeart/2005/8/layout/hProcess4"/>
    <dgm:cxn modelId="{5A319A0E-D2FC-402A-ADAA-3423BE81E498}" type="presParOf" srcId="{49DEAA52-420F-40B2-AD4C-E71F4CEC9010}" destId="{3367D41D-8865-4D00-A917-59AAABD47460}" srcOrd="2" destOrd="0" presId="urn:microsoft.com/office/officeart/2005/8/layout/hProcess4"/>
    <dgm:cxn modelId="{AE2094F6-4EF8-456A-8859-BE401C5BFB01}" type="presParOf" srcId="{49DEAA52-420F-40B2-AD4C-E71F4CEC9010}" destId="{240CBC9E-CF33-4A7A-836A-9213C2BCC269}" srcOrd="3" destOrd="0" presId="urn:microsoft.com/office/officeart/2005/8/layout/hProcess4"/>
    <dgm:cxn modelId="{E52C5598-601D-4BC7-B125-4D6D0BCF083D}" type="presParOf" srcId="{49DEAA52-420F-40B2-AD4C-E71F4CEC9010}" destId="{D1C34CBB-8B64-4DAB-A369-8C178B8B158A}" srcOrd="4" destOrd="0" presId="urn:microsoft.com/office/officeart/2005/8/layout/hProcess4"/>
    <dgm:cxn modelId="{0EF0810E-85E0-4665-A70A-AA225A3EEE3A}" type="presParOf" srcId="{18677834-91FF-4A2A-9420-36F209ADA37E}" destId="{B44ADE19-AFC0-4611-9B53-212A679C06BF}" srcOrd="1" destOrd="0" presId="urn:microsoft.com/office/officeart/2005/8/layout/hProcess4"/>
    <dgm:cxn modelId="{371ABFF5-48AC-402C-90BC-D7C78C451406}" type="presParOf" srcId="{18677834-91FF-4A2A-9420-36F209ADA37E}" destId="{3ECCB10F-600C-4E45-9B0B-4F9B4E574DCA}" srcOrd="2" destOrd="0" presId="urn:microsoft.com/office/officeart/2005/8/layout/hProcess4"/>
    <dgm:cxn modelId="{BBD35DFA-69D8-41F6-91CC-F0D8CE4AA0C8}" type="presParOf" srcId="{3ECCB10F-600C-4E45-9B0B-4F9B4E574DCA}" destId="{81427101-30C5-49AF-949E-B062242F67ED}" srcOrd="0" destOrd="0" presId="urn:microsoft.com/office/officeart/2005/8/layout/hProcess4"/>
    <dgm:cxn modelId="{3C4071E8-2BF2-434A-B07E-964A81FC7FE9}" type="presParOf" srcId="{3ECCB10F-600C-4E45-9B0B-4F9B4E574DCA}" destId="{4A42D5F0-5287-4510-AACF-53F2147EA39E}" srcOrd="1" destOrd="0" presId="urn:microsoft.com/office/officeart/2005/8/layout/hProcess4"/>
    <dgm:cxn modelId="{31F0BA9A-5ECC-472D-ADAD-60595E53B99F}" type="presParOf" srcId="{3ECCB10F-600C-4E45-9B0B-4F9B4E574DCA}" destId="{1DAB2C03-C114-4492-B3FF-C47C79C10FB6}" srcOrd="2" destOrd="0" presId="urn:microsoft.com/office/officeart/2005/8/layout/hProcess4"/>
    <dgm:cxn modelId="{0C0AC1E5-A15A-4502-AE50-9BDCA25CAB08}" type="presParOf" srcId="{3ECCB10F-600C-4E45-9B0B-4F9B4E574DCA}" destId="{1764D062-95F9-46C8-B831-04074B67E22B}" srcOrd="3" destOrd="0" presId="urn:microsoft.com/office/officeart/2005/8/layout/hProcess4"/>
    <dgm:cxn modelId="{1F7FD0FA-8235-456C-8B6C-87CC417E5759}" type="presParOf" srcId="{3ECCB10F-600C-4E45-9B0B-4F9B4E574DCA}" destId="{6A5701F1-460F-4E6F-8F91-B7736EA7C7FB}" srcOrd="4" destOrd="0" presId="urn:microsoft.com/office/officeart/2005/8/layout/hProcess4"/>
    <dgm:cxn modelId="{34E55862-1EBC-4272-90F0-D53B85C9632D}" type="presParOf" srcId="{18677834-91FF-4A2A-9420-36F209ADA37E}" destId="{58CEB5DD-37AC-4CCF-BC9A-FCA26C305C68}" srcOrd="3" destOrd="0" presId="urn:microsoft.com/office/officeart/2005/8/layout/hProcess4"/>
    <dgm:cxn modelId="{A08FF03A-66F5-4B48-A849-0C451933FBE0}" type="presParOf" srcId="{18677834-91FF-4A2A-9420-36F209ADA37E}" destId="{41EC3FD4-FCE7-4F73-8C66-EFCBAABBBA04}" srcOrd="4" destOrd="0" presId="urn:microsoft.com/office/officeart/2005/8/layout/hProcess4"/>
    <dgm:cxn modelId="{7E104D39-A276-4209-83A1-84FC3CB4DB7D}" type="presParOf" srcId="{41EC3FD4-FCE7-4F73-8C66-EFCBAABBBA04}" destId="{ECE9BFC7-3CB1-46C4-B7F7-CB443E8ED50D}" srcOrd="0" destOrd="0" presId="urn:microsoft.com/office/officeart/2005/8/layout/hProcess4"/>
    <dgm:cxn modelId="{C3CFF599-CFA4-4491-A4FD-A07255AED131}" type="presParOf" srcId="{41EC3FD4-FCE7-4F73-8C66-EFCBAABBBA04}" destId="{7E9487CE-F007-405C-BA15-78963B769B45}" srcOrd="1" destOrd="0" presId="urn:microsoft.com/office/officeart/2005/8/layout/hProcess4"/>
    <dgm:cxn modelId="{13CBE00A-F255-4126-9505-7FA6A90C189D}" type="presParOf" srcId="{41EC3FD4-FCE7-4F73-8C66-EFCBAABBBA04}" destId="{8F506E71-5E4F-4A06-B894-185E31BA510B}" srcOrd="2" destOrd="0" presId="urn:microsoft.com/office/officeart/2005/8/layout/hProcess4"/>
    <dgm:cxn modelId="{504FE0E2-8FDB-44C2-B278-411206B50B30}" type="presParOf" srcId="{41EC3FD4-FCE7-4F73-8C66-EFCBAABBBA04}" destId="{ED88C7A6-E575-4F2C-8B2C-9C7E121E1F2D}" srcOrd="3" destOrd="0" presId="urn:microsoft.com/office/officeart/2005/8/layout/hProcess4"/>
    <dgm:cxn modelId="{650AB716-ABC2-490B-9841-1DA6318933D1}" type="presParOf" srcId="{41EC3FD4-FCE7-4F73-8C66-EFCBAABBBA04}" destId="{2B2DA363-EEB8-4079-8BFF-5D255C4464F1}" srcOrd="4" destOrd="0" presId="urn:microsoft.com/office/officeart/2005/8/layout/hProcess4"/>
    <dgm:cxn modelId="{CFB8D37C-E796-4B8F-BFBA-A7A9CD6EC93E}" type="presParOf" srcId="{18677834-91FF-4A2A-9420-36F209ADA37E}" destId="{5B49E201-5461-4731-ABDD-0B175402920E}" srcOrd="5" destOrd="0" presId="urn:microsoft.com/office/officeart/2005/8/layout/hProcess4"/>
    <dgm:cxn modelId="{096C8685-C8B1-454D-8D63-86B8B94E9D9C}" type="presParOf" srcId="{18677834-91FF-4A2A-9420-36F209ADA37E}" destId="{0DCCAB10-A293-4A55-8210-8E99E4F13578}" srcOrd="6" destOrd="0" presId="urn:microsoft.com/office/officeart/2005/8/layout/hProcess4"/>
    <dgm:cxn modelId="{9A820E38-975A-47D3-935E-79B58C70B1DA}" type="presParOf" srcId="{0DCCAB10-A293-4A55-8210-8E99E4F13578}" destId="{B22CF826-72C6-4BB6-AC22-BDB405FD4E01}" srcOrd="0" destOrd="0" presId="urn:microsoft.com/office/officeart/2005/8/layout/hProcess4"/>
    <dgm:cxn modelId="{77A1ECA2-D8D7-4A22-8B97-42DF97F84ED0}" type="presParOf" srcId="{0DCCAB10-A293-4A55-8210-8E99E4F13578}" destId="{E3978E1D-555F-42AE-96F9-210F72715902}" srcOrd="1" destOrd="0" presId="urn:microsoft.com/office/officeart/2005/8/layout/hProcess4"/>
    <dgm:cxn modelId="{9944B946-4716-4C33-913E-E0083A449FC4}" type="presParOf" srcId="{0DCCAB10-A293-4A55-8210-8E99E4F13578}" destId="{BFE53550-C8CA-4F48-A64C-792A9231193A}" srcOrd="2" destOrd="0" presId="urn:microsoft.com/office/officeart/2005/8/layout/hProcess4"/>
    <dgm:cxn modelId="{5787B918-16FA-4C02-9F54-944841BF2D81}" type="presParOf" srcId="{0DCCAB10-A293-4A55-8210-8E99E4F13578}" destId="{4CB90129-0EAA-45AD-8AD9-60A702067C7B}" srcOrd="3" destOrd="0" presId="urn:microsoft.com/office/officeart/2005/8/layout/hProcess4"/>
    <dgm:cxn modelId="{AC14225A-C31E-4932-8DCA-AF0E72B949C2}" type="presParOf" srcId="{0DCCAB10-A293-4A55-8210-8E99E4F13578}" destId="{E605A179-47A8-475F-8333-D21CD2E56FD6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E4283D-500A-4CD8-AF61-D588772E5CE2}">
      <dsp:nvSpPr>
        <dsp:cNvPr id="0" name=""/>
        <dsp:cNvSpPr/>
      </dsp:nvSpPr>
      <dsp:spPr>
        <a:xfrm>
          <a:off x="0" y="675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8D5677-5093-4E75-88B4-6A992B5C7BD9}">
      <dsp:nvSpPr>
        <dsp:cNvPr id="0" name=""/>
        <dsp:cNvSpPr/>
      </dsp:nvSpPr>
      <dsp:spPr>
        <a:xfrm>
          <a:off x="0" y="675"/>
          <a:ext cx="6291714" cy="394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Garamond" panose="02020404030301010803" pitchFamily="18" charset="0"/>
            </a:rPr>
            <a:t>Why Small-Scale Wind?</a:t>
          </a:r>
        </a:p>
      </dsp:txBody>
      <dsp:txXfrm>
        <a:off x="0" y="675"/>
        <a:ext cx="6291714" cy="394956"/>
      </dsp:txXfrm>
    </dsp:sp>
    <dsp:sp modelId="{7C4FA0E9-4AEF-440F-B040-8B1669704769}">
      <dsp:nvSpPr>
        <dsp:cNvPr id="0" name=""/>
        <dsp:cNvSpPr/>
      </dsp:nvSpPr>
      <dsp:spPr>
        <a:xfrm>
          <a:off x="0" y="395631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A24E50-B3F2-4B6B-883E-1B3697296694}">
      <dsp:nvSpPr>
        <dsp:cNvPr id="0" name=""/>
        <dsp:cNvSpPr/>
      </dsp:nvSpPr>
      <dsp:spPr>
        <a:xfrm>
          <a:off x="0" y="395631"/>
          <a:ext cx="6291714" cy="394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Garamond" panose="02020404030301010803" pitchFamily="18" charset="0"/>
            </a:rPr>
            <a:t>Design Parameters Under Investigation</a:t>
          </a:r>
        </a:p>
      </dsp:txBody>
      <dsp:txXfrm>
        <a:off x="0" y="395631"/>
        <a:ext cx="6291714" cy="394956"/>
      </dsp:txXfrm>
    </dsp:sp>
    <dsp:sp modelId="{4D40A8F0-9A57-40FB-88AA-56D8E264BF7D}">
      <dsp:nvSpPr>
        <dsp:cNvPr id="0" name=""/>
        <dsp:cNvSpPr/>
      </dsp:nvSpPr>
      <dsp:spPr>
        <a:xfrm>
          <a:off x="0" y="790587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049B54-EE82-42C4-BAD9-00B91A184793}">
      <dsp:nvSpPr>
        <dsp:cNvPr id="0" name=""/>
        <dsp:cNvSpPr/>
      </dsp:nvSpPr>
      <dsp:spPr>
        <a:xfrm>
          <a:off x="0" y="790587"/>
          <a:ext cx="6291714" cy="394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Garamond" panose="02020404030301010803" pitchFamily="18" charset="0"/>
            </a:rPr>
            <a:t>Background I. Defining Rotor Solidity</a:t>
          </a:r>
        </a:p>
      </dsp:txBody>
      <dsp:txXfrm>
        <a:off x="0" y="790587"/>
        <a:ext cx="6291714" cy="394956"/>
      </dsp:txXfrm>
    </dsp:sp>
    <dsp:sp modelId="{C8F76546-81BD-4A8C-9D0C-83A6111BD126}">
      <dsp:nvSpPr>
        <dsp:cNvPr id="0" name=""/>
        <dsp:cNvSpPr/>
      </dsp:nvSpPr>
      <dsp:spPr>
        <a:xfrm>
          <a:off x="0" y="1185543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949FAD-BC04-4292-AC22-909689670349}">
      <dsp:nvSpPr>
        <dsp:cNvPr id="0" name=""/>
        <dsp:cNvSpPr/>
      </dsp:nvSpPr>
      <dsp:spPr>
        <a:xfrm>
          <a:off x="0" y="1185543"/>
          <a:ext cx="6291714" cy="394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Garamond" panose="02020404030301010803" pitchFamily="18" charset="0"/>
            </a:rPr>
            <a:t>Background 2. Defining Tip Speed Ratio</a:t>
          </a:r>
        </a:p>
      </dsp:txBody>
      <dsp:txXfrm>
        <a:off x="0" y="1185543"/>
        <a:ext cx="6291714" cy="394956"/>
      </dsp:txXfrm>
    </dsp:sp>
    <dsp:sp modelId="{CE7C212B-4C65-4ED5-89A2-DD9679BA5E0C}">
      <dsp:nvSpPr>
        <dsp:cNvPr id="0" name=""/>
        <dsp:cNvSpPr/>
      </dsp:nvSpPr>
      <dsp:spPr>
        <a:xfrm>
          <a:off x="0" y="1580499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346E84-A218-4AB9-BDB2-9675E77DE3DE}">
      <dsp:nvSpPr>
        <dsp:cNvPr id="0" name=""/>
        <dsp:cNvSpPr/>
      </dsp:nvSpPr>
      <dsp:spPr>
        <a:xfrm>
          <a:off x="0" y="1580499"/>
          <a:ext cx="6291714" cy="394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latin typeface="Garamond" panose="02020404030301010803" pitchFamily="18" charset="0"/>
            </a:rPr>
            <a:t>Motivation</a:t>
          </a:r>
        </a:p>
      </dsp:txBody>
      <dsp:txXfrm>
        <a:off x="0" y="1580499"/>
        <a:ext cx="6291714" cy="394956"/>
      </dsp:txXfrm>
    </dsp:sp>
    <dsp:sp modelId="{ED4040E4-65AD-4830-9FAE-BEABC4EDE3B2}">
      <dsp:nvSpPr>
        <dsp:cNvPr id="0" name=""/>
        <dsp:cNvSpPr/>
      </dsp:nvSpPr>
      <dsp:spPr>
        <a:xfrm>
          <a:off x="0" y="1975455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669D53-B86B-4FD4-8D66-BDEA9BCC042F}">
      <dsp:nvSpPr>
        <dsp:cNvPr id="0" name=""/>
        <dsp:cNvSpPr/>
      </dsp:nvSpPr>
      <dsp:spPr>
        <a:xfrm>
          <a:off x="0" y="1975455"/>
          <a:ext cx="6291714" cy="394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Garamond" panose="02020404030301010803" pitchFamily="18" charset="0"/>
            </a:rPr>
            <a:t>Research Objective &amp; Method</a:t>
          </a:r>
        </a:p>
      </dsp:txBody>
      <dsp:txXfrm>
        <a:off x="0" y="1975455"/>
        <a:ext cx="6291714" cy="394956"/>
      </dsp:txXfrm>
    </dsp:sp>
    <dsp:sp modelId="{19CB2C43-955A-4A04-B55A-82E1BB503DF1}">
      <dsp:nvSpPr>
        <dsp:cNvPr id="0" name=""/>
        <dsp:cNvSpPr/>
      </dsp:nvSpPr>
      <dsp:spPr>
        <a:xfrm>
          <a:off x="0" y="2370411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7013B7-8AFF-4014-B2F5-2E1DF4BA4FA4}">
      <dsp:nvSpPr>
        <dsp:cNvPr id="0" name=""/>
        <dsp:cNvSpPr/>
      </dsp:nvSpPr>
      <dsp:spPr>
        <a:xfrm>
          <a:off x="0" y="2370411"/>
          <a:ext cx="6291714" cy="394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latin typeface="Garamond" panose="02020404030301010803" pitchFamily="18" charset="0"/>
            </a:rPr>
            <a:t>Experiment Definition</a:t>
          </a:r>
        </a:p>
      </dsp:txBody>
      <dsp:txXfrm>
        <a:off x="0" y="2370411"/>
        <a:ext cx="6291714" cy="394956"/>
      </dsp:txXfrm>
    </dsp:sp>
    <dsp:sp modelId="{A0BF4392-EBD9-41E4-B3CA-8554B988C1D6}">
      <dsp:nvSpPr>
        <dsp:cNvPr id="0" name=""/>
        <dsp:cNvSpPr/>
      </dsp:nvSpPr>
      <dsp:spPr>
        <a:xfrm>
          <a:off x="0" y="2765367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4842F2-36AA-4870-B06C-9DD2DC26DC5A}">
      <dsp:nvSpPr>
        <dsp:cNvPr id="0" name=""/>
        <dsp:cNvSpPr/>
      </dsp:nvSpPr>
      <dsp:spPr>
        <a:xfrm>
          <a:off x="0" y="2765367"/>
          <a:ext cx="6291714" cy="394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latin typeface="Garamond" panose="02020404030301010803" pitchFamily="18" charset="0"/>
            </a:rPr>
            <a:t>Testing Setup I. Facilities</a:t>
          </a:r>
        </a:p>
      </dsp:txBody>
      <dsp:txXfrm>
        <a:off x="0" y="2765367"/>
        <a:ext cx="6291714" cy="394956"/>
      </dsp:txXfrm>
    </dsp:sp>
    <dsp:sp modelId="{EB7D564A-A499-4613-857C-F9417FCE12DA}">
      <dsp:nvSpPr>
        <dsp:cNvPr id="0" name=""/>
        <dsp:cNvSpPr/>
      </dsp:nvSpPr>
      <dsp:spPr>
        <a:xfrm>
          <a:off x="0" y="3160323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0288BF-46F9-45A6-AA48-70A7DEC8046E}">
      <dsp:nvSpPr>
        <dsp:cNvPr id="0" name=""/>
        <dsp:cNvSpPr/>
      </dsp:nvSpPr>
      <dsp:spPr>
        <a:xfrm>
          <a:off x="0" y="3160323"/>
          <a:ext cx="6291714" cy="394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Garamond" panose="02020404030301010803" pitchFamily="18" charset="0"/>
            </a:rPr>
            <a:t>Testing Setup II. Apparatus in Detail</a:t>
          </a:r>
        </a:p>
      </dsp:txBody>
      <dsp:txXfrm>
        <a:off x="0" y="3160323"/>
        <a:ext cx="6291714" cy="394956"/>
      </dsp:txXfrm>
    </dsp:sp>
    <dsp:sp modelId="{003E4F7C-702F-4C19-AAF5-BFE8109D02FD}">
      <dsp:nvSpPr>
        <dsp:cNvPr id="0" name=""/>
        <dsp:cNvSpPr/>
      </dsp:nvSpPr>
      <dsp:spPr>
        <a:xfrm>
          <a:off x="0" y="3555279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F31B41-8626-496B-BD39-B1F2D81E869D}">
      <dsp:nvSpPr>
        <dsp:cNvPr id="0" name=""/>
        <dsp:cNvSpPr/>
      </dsp:nvSpPr>
      <dsp:spPr>
        <a:xfrm>
          <a:off x="0" y="3555279"/>
          <a:ext cx="6291714" cy="394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latin typeface="Garamond" panose="02020404030301010803" pitchFamily="18" charset="0"/>
            </a:rPr>
            <a:t>Rotor Design I. Experimental Constraints</a:t>
          </a:r>
        </a:p>
      </dsp:txBody>
      <dsp:txXfrm>
        <a:off x="0" y="3555279"/>
        <a:ext cx="6291714" cy="394956"/>
      </dsp:txXfrm>
    </dsp:sp>
    <dsp:sp modelId="{85284BC2-6EA9-47ED-929C-B724996FB65F}">
      <dsp:nvSpPr>
        <dsp:cNvPr id="0" name=""/>
        <dsp:cNvSpPr/>
      </dsp:nvSpPr>
      <dsp:spPr>
        <a:xfrm>
          <a:off x="0" y="3950235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0F26DB-C058-4BA3-80F1-41A2EC9BAC71}">
      <dsp:nvSpPr>
        <dsp:cNvPr id="0" name=""/>
        <dsp:cNvSpPr/>
      </dsp:nvSpPr>
      <dsp:spPr>
        <a:xfrm>
          <a:off x="0" y="3950235"/>
          <a:ext cx="6291714" cy="394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Garamond" panose="02020404030301010803" pitchFamily="18" charset="0"/>
            </a:rPr>
            <a:t>Rotor Design II. Blade Fabrication</a:t>
          </a:r>
        </a:p>
      </dsp:txBody>
      <dsp:txXfrm>
        <a:off x="0" y="3950235"/>
        <a:ext cx="6291714" cy="394956"/>
      </dsp:txXfrm>
    </dsp:sp>
    <dsp:sp modelId="{C0DD5F69-7F67-4480-9CA9-4734036CE7FD}">
      <dsp:nvSpPr>
        <dsp:cNvPr id="0" name=""/>
        <dsp:cNvSpPr/>
      </dsp:nvSpPr>
      <dsp:spPr>
        <a:xfrm>
          <a:off x="0" y="4345191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CF0E15-030B-49BA-8CEA-3F145776E194}">
      <dsp:nvSpPr>
        <dsp:cNvPr id="0" name=""/>
        <dsp:cNvSpPr/>
      </dsp:nvSpPr>
      <dsp:spPr>
        <a:xfrm>
          <a:off x="0" y="4345191"/>
          <a:ext cx="6291714" cy="394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Garamond" panose="02020404030301010803" pitchFamily="18" charset="0"/>
            </a:rPr>
            <a:t>Rotor Design III. Comparison 1</a:t>
          </a:r>
        </a:p>
      </dsp:txBody>
      <dsp:txXfrm>
        <a:off x="0" y="4345191"/>
        <a:ext cx="6291714" cy="394956"/>
      </dsp:txXfrm>
    </dsp:sp>
    <dsp:sp modelId="{4D9B89A5-8724-44F1-8D1F-52549C94B000}">
      <dsp:nvSpPr>
        <dsp:cNvPr id="0" name=""/>
        <dsp:cNvSpPr/>
      </dsp:nvSpPr>
      <dsp:spPr>
        <a:xfrm>
          <a:off x="0" y="4740147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B19980-B52C-402F-9A9A-8DEFAE6995F1}">
      <dsp:nvSpPr>
        <dsp:cNvPr id="0" name=""/>
        <dsp:cNvSpPr/>
      </dsp:nvSpPr>
      <dsp:spPr>
        <a:xfrm>
          <a:off x="0" y="4740147"/>
          <a:ext cx="6291714" cy="394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Garamond" panose="02020404030301010803" pitchFamily="18" charset="0"/>
            </a:rPr>
            <a:t>Rotor Design IV. Comparison 2</a:t>
          </a:r>
        </a:p>
      </dsp:txBody>
      <dsp:txXfrm>
        <a:off x="0" y="4740147"/>
        <a:ext cx="6291714" cy="394956"/>
      </dsp:txXfrm>
    </dsp:sp>
    <dsp:sp modelId="{5A6FA149-62EF-4F18-B6D6-4D24F2461D76}">
      <dsp:nvSpPr>
        <dsp:cNvPr id="0" name=""/>
        <dsp:cNvSpPr/>
      </dsp:nvSpPr>
      <dsp:spPr>
        <a:xfrm>
          <a:off x="0" y="5135103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9DD823-50F0-4819-8A06-940070417608}">
      <dsp:nvSpPr>
        <dsp:cNvPr id="0" name=""/>
        <dsp:cNvSpPr/>
      </dsp:nvSpPr>
      <dsp:spPr>
        <a:xfrm>
          <a:off x="0" y="5135103"/>
          <a:ext cx="6291714" cy="394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Garamond" panose="02020404030301010803" pitchFamily="18" charset="0"/>
            </a:rPr>
            <a:t>Results &amp; Discussion </a:t>
          </a:r>
        </a:p>
      </dsp:txBody>
      <dsp:txXfrm>
        <a:off x="0" y="5135103"/>
        <a:ext cx="6291714" cy="3949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025C59-CB7C-4AC7-80B9-C43125CC1FBF}">
      <dsp:nvSpPr>
        <dsp:cNvPr id="0" name=""/>
        <dsp:cNvSpPr/>
      </dsp:nvSpPr>
      <dsp:spPr>
        <a:xfrm>
          <a:off x="0" y="58032"/>
          <a:ext cx="6245265" cy="678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0" kern="1200" dirty="0">
              <a:latin typeface="Garamond" panose="02020404030301010803" pitchFamily="18" charset="0"/>
            </a:rPr>
            <a:t>1. Yaw Motion Control</a:t>
          </a:r>
        </a:p>
      </dsp:txBody>
      <dsp:txXfrm>
        <a:off x="33127" y="91159"/>
        <a:ext cx="6179011" cy="612346"/>
      </dsp:txXfrm>
    </dsp:sp>
    <dsp:sp modelId="{12451BD1-0084-4B07-A26B-49FB26462989}">
      <dsp:nvSpPr>
        <dsp:cNvPr id="0" name=""/>
        <dsp:cNvSpPr/>
      </dsp:nvSpPr>
      <dsp:spPr>
        <a:xfrm>
          <a:off x="0" y="820152"/>
          <a:ext cx="6245265" cy="678600"/>
        </a:xfrm>
        <a:prstGeom prst="roundRect">
          <a:avLst/>
        </a:prstGeom>
        <a:solidFill>
          <a:schemeClr val="accent2">
            <a:hueOff val="-242561"/>
            <a:satOff val="-13988"/>
            <a:lumOff val="14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0" kern="1200">
              <a:latin typeface="Garamond" panose="02020404030301010803" pitchFamily="18" charset="0"/>
            </a:rPr>
            <a:t>2. Ducting and Diffusion</a:t>
          </a:r>
          <a:endParaRPr lang="en-US" sz="2900" b="0" kern="1200" dirty="0">
            <a:latin typeface="Garamond" panose="02020404030301010803" pitchFamily="18" charset="0"/>
          </a:endParaRPr>
        </a:p>
      </dsp:txBody>
      <dsp:txXfrm>
        <a:off x="33127" y="853279"/>
        <a:ext cx="6179011" cy="612346"/>
      </dsp:txXfrm>
    </dsp:sp>
    <dsp:sp modelId="{67B06ACE-987E-4E18-8153-83744E0D7D4B}">
      <dsp:nvSpPr>
        <dsp:cNvPr id="0" name=""/>
        <dsp:cNvSpPr/>
      </dsp:nvSpPr>
      <dsp:spPr>
        <a:xfrm>
          <a:off x="0" y="1596212"/>
          <a:ext cx="6245265" cy="678600"/>
        </a:xfrm>
        <a:prstGeom prst="round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0" kern="1200">
              <a:latin typeface="Garamond" panose="02020404030301010803" pitchFamily="18" charset="0"/>
            </a:rPr>
            <a:t>3. </a:t>
          </a:r>
          <a:r>
            <a:rPr lang="en-US" sz="2900" kern="1200">
              <a:latin typeface="Garamond" panose="02020404030301010803" pitchFamily="18" charset="0"/>
            </a:rPr>
            <a:t>Twist Optimization &amp; Pitch Control</a:t>
          </a:r>
          <a:endParaRPr lang="en-US" sz="2900" b="0" kern="1200" dirty="0">
            <a:latin typeface="Garamond" panose="02020404030301010803" pitchFamily="18" charset="0"/>
          </a:endParaRPr>
        </a:p>
      </dsp:txBody>
      <dsp:txXfrm>
        <a:off x="33127" y="1629339"/>
        <a:ext cx="6179011" cy="612346"/>
      </dsp:txXfrm>
    </dsp:sp>
    <dsp:sp modelId="{ED845CF8-3BEF-4522-A695-A4EB1830D1CA}">
      <dsp:nvSpPr>
        <dsp:cNvPr id="0" name=""/>
        <dsp:cNvSpPr/>
      </dsp:nvSpPr>
      <dsp:spPr>
        <a:xfrm>
          <a:off x="0" y="2341385"/>
          <a:ext cx="6245265" cy="678600"/>
        </a:xfrm>
        <a:prstGeom prst="round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b="1" kern="1200" dirty="0">
              <a:latin typeface="Garamond" panose="02020404030301010803" pitchFamily="18" charset="0"/>
            </a:rPr>
            <a:t>4. Rotor Solidity</a:t>
          </a:r>
          <a:endParaRPr lang="en-US" sz="2900" kern="1200" dirty="0">
            <a:latin typeface="Garamond" panose="02020404030301010803" pitchFamily="18" charset="0"/>
          </a:endParaRPr>
        </a:p>
      </dsp:txBody>
      <dsp:txXfrm>
        <a:off x="33127" y="2374512"/>
        <a:ext cx="6179011" cy="612346"/>
      </dsp:txXfrm>
    </dsp:sp>
    <dsp:sp modelId="{EC1EE2FB-F49B-4A75-AE7E-D8654FBD482E}">
      <dsp:nvSpPr>
        <dsp:cNvPr id="0" name=""/>
        <dsp:cNvSpPr/>
      </dsp:nvSpPr>
      <dsp:spPr>
        <a:xfrm>
          <a:off x="0" y="3106512"/>
          <a:ext cx="6245265" cy="678600"/>
        </a:xfrm>
        <a:prstGeom prst="round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latin typeface="Garamond" panose="02020404030301010803" pitchFamily="18" charset="0"/>
            </a:rPr>
            <a:t>5. Blade Sweep</a:t>
          </a:r>
          <a:endParaRPr lang="en-US" sz="2900" kern="1200" dirty="0">
            <a:latin typeface="Garamond" panose="02020404030301010803" pitchFamily="18" charset="0"/>
          </a:endParaRPr>
        </a:p>
      </dsp:txBody>
      <dsp:txXfrm>
        <a:off x="33127" y="3139639"/>
        <a:ext cx="6179011" cy="612346"/>
      </dsp:txXfrm>
    </dsp:sp>
    <dsp:sp modelId="{537AD205-71AA-418F-8B4A-26DD5519E683}">
      <dsp:nvSpPr>
        <dsp:cNvPr id="0" name=""/>
        <dsp:cNvSpPr/>
      </dsp:nvSpPr>
      <dsp:spPr>
        <a:xfrm>
          <a:off x="0" y="3868632"/>
          <a:ext cx="6245265" cy="678600"/>
        </a:xfrm>
        <a:prstGeom prst="roundRect">
          <a:avLst/>
        </a:prstGeom>
        <a:solidFill>
          <a:schemeClr val="accent2">
            <a:hueOff val="-1212803"/>
            <a:satOff val="-69940"/>
            <a:lumOff val="71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latin typeface="Garamond" panose="02020404030301010803" pitchFamily="18" charset="0"/>
            </a:rPr>
            <a:t>6. Structure &amp; Sizing</a:t>
          </a:r>
          <a:endParaRPr lang="en-US" sz="2900" kern="1200" dirty="0">
            <a:latin typeface="Garamond" panose="02020404030301010803" pitchFamily="18" charset="0"/>
          </a:endParaRPr>
        </a:p>
      </dsp:txBody>
      <dsp:txXfrm>
        <a:off x="33127" y="3901759"/>
        <a:ext cx="6179011" cy="612346"/>
      </dsp:txXfrm>
    </dsp:sp>
    <dsp:sp modelId="{5BA9DBF7-5FF5-487E-BF5C-FC80070D7416}">
      <dsp:nvSpPr>
        <dsp:cNvPr id="0" name=""/>
        <dsp:cNvSpPr/>
      </dsp:nvSpPr>
      <dsp:spPr>
        <a:xfrm>
          <a:off x="0" y="4630752"/>
          <a:ext cx="6245265" cy="67860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latin typeface="Garamond" panose="02020404030301010803" pitchFamily="18" charset="0"/>
            </a:rPr>
            <a:t>7. Material &amp; Manufacturing</a:t>
          </a:r>
          <a:endParaRPr lang="en-US" sz="2900" kern="1200" dirty="0">
            <a:latin typeface="Garamond" panose="02020404030301010803" pitchFamily="18" charset="0"/>
          </a:endParaRPr>
        </a:p>
      </dsp:txBody>
      <dsp:txXfrm>
        <a:off x="33127" y="4663879"/>
        <a:ext cx="6179011" cy="6123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6D4E09-7235-4561-A3C0-FB0B3BDEB74F}">
      <dsp:nvSpPr>
        <dsp:cNvPr id="0" name=""/>
        <dsp:cNvSpPr/>
      </dsp:nvSpPr>
      <dsp:spPr>
        <a:xfrm>
          <a:off x="2150" y="2062324"/>
          <a:ext cx="1930294" cy="15920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62865" rIns="62865" bIns="62865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Pct val="100000"/>
            <a:buFont typeface="+mj-lt"/>
            <a:buNone/>
          </a:pPr>
          <a:r>
            <a:rPr kumimoji="0" lang="en-US" sz="2100" b="0" i="0" u="none" strike="noStrike" kern="1200" cap="none" spc="0" normalizeH="0" baseline="0" noProof="0" dirty="0">
              <a:ln/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rPr>
            <a:t>	</a:t>
          </a:r>
          <a:r>
            <a:rPr lang="en-US" sz="1800" b="1" kern="1200" dirty="0">
              <a:solidFill>
                <a:schemeClr val="accent2">
                  <a:lumMod val="50000"/>
                </a:schemeClr>
              </a:solidFill>
              <a:latin typeface="Garamond" panose="02020404030301010803" pitchFamily="18" charset="0"/>
            </a:rPr>
            <a:t>Define the experiment and expected outcomes.</a:t>
          </a:r>
          <a:endParaRPr lang="en-US" sz="1800" kern="1200" dirty="0">
            <a:solidFill>
              <a:schemeClr val="accent2">
                <a:lumMod val="50000"/>
              </a:schemeClr>
            </a:solidFill>
            <a:latin typeface="Garamond" panose="02020404030301010803" pitchFamily="18" charset="0"/>
          </a:endParaRPr>
        </a:p>
      </dsp:txBody>
      <dsp:txXfrm>
        <a:off x="38788" y="2098962"/>
        <a:ext cx="1857018" cy="1177651"/>
      </dsp:txXfrm>
    </dsp:sp>
    <dsp:sp modelId="{B44ADE19-AFC0-4611-9B53-212A679C06BF}">
      <dsp:nvSpPr>
        <dsp:cNvPr id="0" name=""/>
        <dsp:cNvSpPr/>
      </dsp:nvSpPr>
      <dsp:spPr>
        <a:xfrm>
          <a:off x="1102987" y="2499199"/>
          <a:ext cx="2043531" cy="2043531"/>
        </a:xfrm>
        <a:prstGeom prst="leftCircularArrow">
          <a:avLst>
            <a:gd name="adj1" fmla="val 2740"/>
            <a:gd name="adj2" fmla="val 333960"/>
            <a:gd name="adj3" fmla="val 2109471"/>
            <a:gd name="adj4" fmla="val 9024489"/>
            <a:gd name="adj5" fmla="val 3197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0CBC9E-CF33-4A7A-836A-9213C2BCC269}">
      <dsp:nvSpPr>
        <dsp:cNvPr id="0" name=""/>
        <dsp:cNvSpPr/>
      </dsp:nvSpPr>
      <dsp:spPr>
        <a:xfrm>
          <a:off x="431104" y="3313251"/>
          <a:ext cx="1715816" cy="68232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Garamond" panose="02020404030301010803" pitchFamily="18" charset="0"/>
            </a:rPr>
            <a:t>Experiment Definition</a:t>
          </a:r>
        </a:p>
      </dsp:txBody>
      <dsp:txXfrm>
        <a:off x="451089" y="3333236"/>
        <a:ext cx="1675846" cy="642353"/>
      </dsp:txXfrm>
    </dsp:sp>
    <dsp:sp modelId="{4A42D5F0-5287-4510-AACF-53F2147EA39E}">
      <dsp:nvSpPr>
        <dsp:cNvPr id="0" name=""/>
        <dsp:cNvSpPr/>
      </dsp:nvSpPr>
      <dsp:spPr>
        <a:xfrm>
          <a:off x="2413577" y="2062324"/>
          <a:ext cx="1930294" cy="15920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62865" rIns="62865" bIns="6286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Pct val="100000"/>
            <a:buFont typeface="+mj-lt"/>
            <a:buNone/>
          </a:pPr>
          <a:r>
            <a:rPr kumimoji="0" lang="en-US" sz="1800" b="1" i="0" u="none" strike="noStrike" kern="1200" cap="none" spc="0" normalizeH="0" baseline="0" noProof="0" dirty="0">
              <a:ln/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rPr>
            <a:t>   Design and construct the wind turbine test system.</a:t>
          </a:r>
          <a:endParaRPr lang="en-US" sz="2000" b="1" kern="1200" dirty="0">
            <a:solidFill>
              <a:schemeClr val="accent2">
                <a:lumMod val="50000"/>
              </a:schemeClr>
            </a:solidFill>
            <a:latin typeface="Garamond" panose="02020404030301010803" pitchFamily="18" charset="0"/>
          </a:endParaRPr>
        </a:p>
      </dsp:txBody>
      <dsp:txXfrm>
        <a:off x="2450215" y="2440123"/>
        <a:ext cx="1857018" cy="1177651"/>
      </dsp:txXfrm>
    </dsp:sp>
    <dsp:sp modelId="{58CEB5DD-37AC-4CCF-BC9A-FCA26C305C68}">
      <dsp:nvSpPr>
        <dsp:cNvPr id="0" name=""/>
        <dsp:cNvSpPr/>
      </dsp:nvSpPr>
      <dsp:spPr>
        <a:xfrm>
          <a:off x="3498329" y="1111581"/>
          <a:ext cx="2290180" cy="2290180"/>
        </a:xfrm>
        <a:prstGeom prst="circularArrow">
          <a:avLst>
            <a:gd name="adj1" fmla="val 2445"/>
            <a:gd name="adj2" fmla="val 295956"/>
            <a:gd name="adj3" fmla="val 19528533"/>
            <a:gd name="adj4" fmla="val 12575511"/>
            <a:gd name="adj5" fmla="val 2853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64D062-95F9-46C8-B831-04074B67E22B}">
      <dsp:nvSpPr>
        <dsp:cNvPr id="0" name=""/>
        <dsp:cNvSpPr/>
      </dsp:nvSpPr>
      <dsp:spPr>
        <a:xfrm>
          <a:off x="2842531" y="1721162"/>
          <a:ext cx="1715816" cy="68232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Pct val="100000"/>
            <a:buFont typeface="+mj-lt"/>
            <a:buNone/>
          </a:pPr>
          <a:r>
            <a:rPr lang="en-US" sz="2200" kern="1200">
              <a:latin typeface="Garamond" panose="02020404030301010803" pitchFamily="18" charset="0"/>
            </a:rPr>
            <a:t>Testing Setup</a:t>
          </a:r>
          <a:endParaRPr lang="en-US" sz="2200" b="1" kern="1200" dirty="0">
            <a:latin typeface="Garamond" panose="02020404030301010803" pitchFamily="18" charset="0"/>
          </a:endParaRPr>
        </a:p>
      </dsp:txBody>
      <dsp:txXfrm>
        <a:off x="2862516" y="1741147"/>
        <a:ext cx="1675846" cy="642353"/>
      </dsp:txXfrm>
    </dsp:sp>
    <dsp:sp modelId="{7E9487CE-F007-405C-BA15-78963B769B45}">
      <dsp:nvSpPr>
        <dsp:cNvPr id="0" name=""/>
        <dsp:cNvSpPr/>
      </dsp:nvSpPr>
      <dsp:spPr>
        <a:xfrm>
          <a:off x="4825004" y="2062324"/>
          <a:ext cx="1930294" cy="15920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Pct val="100000"/>
            <a:buFont typeface="+mj-lt"/>
            <a:buNone/>
          </a:pPr>
          <a:r>
            <a:rPr kumimoji="0" lang="en-US" sz="1900" b="1" i="0" u="none" strike="noStrike" kern="1200" cap="none" spc="0" normalizeH="0" baseline="0" noProof="0">
              <a:ln/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rPr>
            <a:t>   Design the wind turbine rotors of varying solidity.  </a:t>
          </a:r>
          <a:endParaRPr lang="en-US" sz="1900" b="1" kern="1200" dirty="0">
            <a:solidFill>
              <a:schemeClr val="accent2">
                <a:lumMod val="50000"/>
              </a:schemeClr>
            </a:solidFill>
            <a:latin typeface="Garamond" panose="02020404030301010803" pitchFamily="18" charset="0"/>
          </a:endParaRPr>
        </a:p>
      </dsp:txBody>
      <dsp:txXfrm>
        <a:off x="4861642" y="2098962"/>
        <a:ext cx="1857018" cy="1177651"/>
      </dsp:txXfrm>
    </dsp:sp>
    <dsp:sp modelId="{5B49E201-5461-4731-ABDD-0B175402920E}">
      <dsp:nvSpPr>
        <dsp:cNvPr id="0" name=""/>
        <dsp:cNvSpPr/>
      </dsp:nvSpPr>
      <dsp:spPr>
        <a:xfrm>
          <a:off x="5925841" y="2499199"/>
          <a:ext cx="2043531" cy="2043531"/>
        </a:xfrm>
        <a:prstGeom prst="leftCircularArrow">
          <a:avLst>
            <a:gd name="adj1" fmla="val 2740"/>
            <a:gd name="adj2" fmla="val 333960"/>
            <a:gd name="adj3" fmla="val 2109471"/>
            <a:gd name="adj4" fmla="val 9024489"/>
            <a:gd name="adj5" fmla="val 3197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88C7A6-E575-4F2C-8B2C-9C7E121E1F2D}">
      <dsp:nvSpPr>
        <dsp:cNvPr id="0" name=""/>
        <dsp:cNvSpPr/>
      </dsp:nvSpPr>
      <dsp:spPr>
        <a:xfrm>
          <a:off x="5253958" y="3313251"/>
          <a:ext cx="1715816" cy="68232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latin typeface="Garamond" panose="02020404030301010803" pitchFamily="18" charset="0"/>
            </a:rPr>
            <a:t>Rotor Design</a:t>
          </a:r>
        </a:p>
      </dsp:txBody>
      <dsp:txXfrm>
        <a:off x="5273943" y="3333236"/>
        <a:ext cx="1675846" cy="642353"/>
      </dsp:txXfrm>
    </dsp:sp>
    <dsp:sp modelId="{E3978E1D-555F-42AE-96F9-210F72715902}">
      <dsp:nvSpPr>
        <dsp:cNvPr id="0" name=""/>
        <dsp:cNvSpPr/>
      </dsp:nvSpPr>
      <dsp:spPr>
        <a:xfrm>
          <a:off x="7236431" y="2062324"/>
          <a:ext cx="1930294" cy="15920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Pct val="100000"/>
            <a:buFont typeface="+mj-lt"/>
            <a:buNone/>
          </a:pPr>
          <a:r>
            <a:rPr kumimoji="0" lang="en-US" sz="1800" b="0" i="0" u="none" strike="noStrike" kern="1200" cap="none" spc="0" normalizeH="0" baseline="0" noProof="0">
              <a:ln/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rPr>
            <a:t>	</a:t>
          </a:r>
          <a:r>
            <a:rPr kumimoji="0" lang="en-US" sz="1800" b="1" i="0" u="none" strike="noStrike" kern="1200" cap="none" spc="0" normalizeH="0" baseline="0" noProof="0">
              <a:ln/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rPr>
            <a:t>Utilize the testing system to obtain results.</a:t>
          </a:r>
          <a:endParaRPr lang="en-US" sz="18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7273069" y="2440123"/>
        <a:ext cx="1857018" cy="1177651"/>
      </dsp:txXfrm>
    </dsp:sp>
    <dsp:sp modelId="{4CB90129-0EAA-45AD-8AD9-60A702067C7B}">
      <dsp:nvSpPr>
        <dsp:cNvPr id="0" name=""/>
        <dsp:cNvSpPr/>
      </dsp:nvSpPr>
      <dsp:spPr>
        <a:xfrm>
          <a:off x="7665385" y="1721162"/>
          <a:ext cx="1715816" cy="68232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Pct val="100000"/>
            <a:buFont typeface="+mj-lt"/>
            <a:buNone/>
          </a:pPr>
          <a:r>
            <a:rPr lang="en-US" sz="2200" kern="1200">
              <a:latin typeface="Garamond" panose="02020404030301010803" pitchFamily="18" charset="0"/>
            </a:rPr>
            <a:t>Results &amp; Discussion</a:t>
          </a:r>
          <a:endParaRPr lang="en-US" sz="2200" b="1" kern="1200" dirty="0">
            <a:latin typeface="Garamond" panose="02020404030301010803" pitchFamily="18" charset="0"/>
          </a:endParaRPr>
        </a:p>
      </dsp:txBody>
      <dsp:txXfrm>
        <a:off x="7685370" y="1741147"/>
        <a:ext cx="1675846" cy="6423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ED19FC-D014-4DB1-8FBB-9975B7F83669}" type="datetimeFigureOut">
              <a:t>5/7/2025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60434-096F-48FE-90F1-70911F5BB46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78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60434-096F-48FE-90F1-70911F5BB469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2678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7068C8-B656-951B-09D8-89BEF9C6FE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221725-4F2E-1C19-BB40-FF6A0DAE30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634A208-CA99-2A62-DB83-7CD8841C79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Redesign this slide</a:t>
            </a: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BC3350-42FF-4921-E23B-BAEC9C3C41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60434-096F-48FE-90F1-70911F5BB469}" type="slidenum"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9524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CAA056-41E2-7FE7-2627-2BBC9E2DE6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9DE574-1385-64D6-992D-9D9F237776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823ACE-029F-C6E2-9946-B578F63FAB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Redesign this slide</a:t>
            </a: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D226A8-0E21-CB3B-9021-A27A21CE4D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60434-096F-48FE-90F1-70911F5BB469}" type="slidenum"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5971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A4A193-5CCD-592D-8C92-36B5FB9CAE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F75902-D69D-8B98-3E1F-33E47CEC06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F0FD92-0C49-1A6A-FCCC-88FFCF3FD8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Redesign this slide</a:t>
            </a: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34204B-E025-4754-C7B5-E905397AA6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60434-096F-48FE-90F1-70911F5BB469}" type="slidenum"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672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A8E5D8-C707-5458-2F20-3203A55959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A02053-6C99-77F9-5910-00EF81DB7A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3B1118-B2E3-FA14-DCBA-C5B58BC97F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Redesign this slide</a:t>
            </a: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EDD1BB-0617-8032-156D-9121685F1E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60434-096F-48FE-90F1-70911F5BB469}" type="slidenum"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1068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880E2B-5A31-825C-9C26-4B681ECFB4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8A6B3D-6969-5F25-D9A2-88F553BD1F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ED22C6-C668-4FA9-63C9-5D2B25B5D5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Redesign this slide</a:t>
            </a: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D82948-1A9F-BE9C-21B5-F5925E335E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60434-096F-48FE-90F1-70911F5BB469}" type="slidenum"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0614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BF2FB5-F660-2F69-752F-1BDC67CA78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2467392-1733-BE47-6746-89E681FC0D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A2FBBB-6823-66F3-BBBD-D527A557FC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F60A67-A7DA-5EC4-4AA6-D9286F34D2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60434-096F-48FE-90F1-70911F5BB469}" type="slidenum"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1554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59EC7C-00DF-89D6-F742-C758B51DD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AC6A11-1B3D-2548-E26D-4546162874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423EAF-5FC7-733A-530D-BF84E72B02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Redesign this slide</a:t>
            </a: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314CCB-3540-A65D-A598-EE3D15C238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60434-096F-48FE-90F1-70911F5BB469}" type="slidenum"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4541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8D13A2-8F9A-D26E-2070-279248E17C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536896-9520-EB1F-0B37-1F693D8FAD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BB445D6-591F-18EA-B7A5-CC159376C4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defTabSz="987552">
              <a:spcAft>
                <a:spcPts val="600"/>
              </a:spcAft>
            </a:pPr>
            <a:r>
              <a:rPr lang="en-US" sz="1200" dirty="0">
                <a:latin typeface="Garamond" panose="02020404030301010803" pitchFamily="18" charset="0"/>
              </a:rPr>
              <a:t>The low solidity rotor tested in this experiment did not show an increase in operational TSR when compared to the higher solidity rotors. This could be due to a lack of aerodynamic similarity between the models</a:t>
            </a:r>
          </a:p>
          <a:p>
            <a:pPr marL="342900" indent="-342900" defTabSz="987552">
              <a:spcAft>
                <a:spcPts val="600"/>
              </a:spcAft>
            </a:pPr>
            <a:r>
              <a:rPr lang="en-US" sz="1200" dirty="0">
                <a:latin typeface="Garamond" panose="02020404030301010803" pitchFamily="18" charset="0"/>
              </a:rPr>
              <a:t>The low C</a:t>
            </a:r>
            <a:r>
              <a:rPr lang="en-US" sz="1200" baseline="-25000" dirty="0">
                <a:latin typeface="Garamond" panose="02020404030301010803" pitchFamily="18" charset="0"/>
              </a:rPr>
              <a:t>p</a:t>
            </a:r>
            <a:r>
              <a:rPr lang="en-US" sz="1200" dirty="0">
                <a:latin typeface="Garamond" panose="02020404030301010803" pitchFamily="18" charset="0"/>
              </a:rPr>
              <a:t> (0.02-0.06) found in this study is assumed to be a product of the prototype-scale model and is speculated to increase for a life-sized prototype.</a:t>
            </a: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47EECA-4D6B-7BC2-D38B-0F13D9B373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60434-096F-48FE-90F1-70911F5BB469}" type="slidenum"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5980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60434-096F-48FE-90F1-70911F5BB46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086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034B07-6FE7-8044-B910-C064006CC3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67C74C-7FF2-F046-4887-A0114F471C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C37BFF-F10A-00BC-82C3-E02F80019D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,Sans-Serif"/>
              <a:buChar char="•"/>
            </a:pPr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C61E6A-EA1A-B4E1-9A8F-E96263596A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60434-096F-48FE-90F1-70911F5BB469}" type="slidenum"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269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,Sans-Serif"/>
              <a:buChar char="•"/>
            </a:pPr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60434-096F-48FE-90F1-70911F5BB469}" type="slidenum"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948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B4BC09-FA9F-2395-024D-5B60993081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5EACC4-817C-270B-4E61-E42E17D976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61C3C79-6119-3BE4-3615-47DA039C41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,Sans-Serif"/>
              <a:buChar char="•"/>
            </a:pPr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ABA322-A015-8001-5E35-689D066245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60434-096F-48FE-90F1-70911F5BB469}" type="slidenum"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205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001BC1-66A2-1C97-0A26-28126459C6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DD7A63-5630-0B80-67BF-968F0B268E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E5D493-E53E-8DD9-965D-9719483B5C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8164D-75BA-F48D-CC81-0ACB90EDDC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60434-096F-48FE-90F1-70911F5BB469}" type="slidenum"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164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BCA29F-56DE-06F5-1BBF-B71BFDB9BE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7B0EFD-C35B-A9FF-90D5-CF17BCB980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CF35DE-8520-A342-3C5F-FFF0F8F46C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3C3D3-8489-B6F1-72DD-BEC1194351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60434-096F-48FE-90F1-70911F5BB469}" type="slidenum"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706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39E4A0-F394-7BDF-BF89-21BD1E3860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5ADE2B-F74D-AD5F-00E3-5B54CDBE58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86C02D-CDB3-5195-5774-E93D531430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A2113C-2865-CF8F-7DA8-D136AA57E4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60434-096F-48FE-90F1-70911F5BB469}" type="slidenum"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0142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32C5F9-6DED-E3DD-BD2E-9E2C15CCFF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FCDDC1-1640-3714-997E-8C1DA5CAEB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F40BA3A-FB97-C57C-86B6-31205D1862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Redesign this slide</a:t>
            </a: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DF0E46-95BC-23D1-C9A2-ACA68858EB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60434-096F-48FE-90F1-70911F5BB469}" type="slidenum"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711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B88A55-4852-544F-372D-425DAA3EC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2793D8-7D0F-5519-8C75-875EEE16DF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2CF4EA-81C1-17DC-48A0-B68A565CCD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31BF1B-A1C7-BE91-4110-CF2473E204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A60434-096F-48FE-90F1-70911F5BB469}" type="slidenum"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18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1C54A-391D-894C-B741-EE47B04E55A6}" type="datetime1">
              <a:rPr lang="en-US" smtClean="0"/>
              <a:t>5/7/2025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Aerovec - Fig Newton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2283A-935A-1D4F-A6AE-7D11B84A6695}" type="datetime1">
              <a:rPr lang="en-US" smtClean="0"/>
              <a:t>5/7/2025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Aerovec - Fig Newton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142D8-8B9C-B647-8890-F54E4B459A22}" type="datetime1">
              <a:rPr lang="en-US" smtClean="0"/>
              <a:t>5/7/2025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Aerovec - Fig Newton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82200" y="6356350"/>
            <a:ext cx="2743200" cy="365125"/>
          </a:xfrm>
        </p:spPr>
        <p:txBody>
          <a:bodyPr/>
          <a:lstStyle/>
          <a:p>
            <a:fld id="{E7867A50-64CB-C447-BF8C-EB9167E9B699}" type="datetime1">
              <a:rPr lang="en-US" smtClean="0"/>
              <a:t>5/7/2025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9575" y="6310312"/>
            <a:ext cx="2219325" cy="365125"/>
          </a:xfrm>
        </p:spPr>
        <p:txBody>
          <a:bodyPr/>
          <a:lstStyle/>
          <a:p>
            <a:r>
              <a:rPr lang="en-US"/>
              <a:t>Aerovec - Fig Newton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D62F-369D-0348-A17C-7CFA22316D8A}" type="datetime1">
              <a:rPr lang="en-US" smtClean="0"/>
              <a:t>5/7/2025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Aerovec - Fig Newton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2BB28-695F-8043-BB45-755F60E44A5F}" type="datetime1">
              <a:rPr lang="en-US" smtClean="0"/>
              <a:t>5/7/2025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Aerovec - Fig Newton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0F04E-E6E4-1F4C-BC67-A57B61303FDD}" type="datetime1">
              <a:rPr lang="en-US" smtClean="0"/>
              <a:t>5/7/2025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Aerovec - Fig Newton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6515A-9A2A-514A-95D4-BB350BDBD98D}" type="datetime1">
              <a:rPr lang="en-US" smtClean="0"/>
              <a:t>5/7/2025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Aerovec - Fig Newton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90576-C520-DE41-9343-D22FA9D13543}" type="datetime1">
              <a:rPr lang="en-US" smtClean="0"/>
              <a:t>5/7/2025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Aerovec - Fig Newton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2F6F-17F4-EE4A-888C-EEF9CEA1A29F}" type="datetime1">
              <a:rPr lang="en-US" smtClean="0"/>
              <a:t>5/7/2025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Aerovec - Fig Newton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4C2D5-8938-4D4F-8EBE-10BDD258D894}" type="datetime1">
              <a:rPr lang="en-US" smtClean="0"/>
              <a:t>5/7/2025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Aerovec - Fig Newton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AECFC-A698-F24E-9CC2-495173584715}" type="datetime1">
              <a:rPr lang="en-US" smtClean="0"/>
              <a:t>5/7/2025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Aerovec - Fig Newton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5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25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10" Type="http://schemas.openxmlformats.org/officeDocument/2006/relationships/image" Target="../media/image40.png"/><Relationship Id="rId4" Type="http://schemas.openxmlformats.org/officeDocument/2006/relationships/image" Target="../media/image26.png"/><Relationship Id="rId9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26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46.png"/><Relationship Id="rId10" Type="http://schemas.openxmlformats.org/officeDocument/2006/relationships/chart" Target="../charts/chart4.xml"/><Relationship Id="rId4" Type="http://schemas.openxmlformats.org/officeDocument/2006/relationships/chart" Target="../charts/chart3.xml"/><Relationship Id="rId9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chart" Target="../charts/chart5.xml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heckatrade.com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old-NWTC/FAST/blob/master/CertTest/5MW_Baseline/Airfoils/DU21_A17_coords.txt" TargetMode="External"/><Relationship Id="rId5" Type="http://schemas.openxmlformats.org/officeDocument/2006/relationships/hyperlink" Target="https://www.rockridgewindmills.com/our-windmills/windmill-tower-sizes/" TargetMode="External"/><Relationship Id="rId4" Type="http://schemas.openxmlformats.org/officeDocument/2006/relationships/hyperlink" Target="https://www.windpowermonthly.com/article/1460680/vestas-edpr-install-single-converter-wind-solar-hybri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0.jpeg"/><Relationship Id="rId10" Type="http://schemas.openxmlformats.org/officeDocument/2006/relationships/image" Target="../media/image14.png"/><Relationship Id="rId4" Type="http://schemas.openxmlformats.org/officeDocument/2006/relationships/image" Target="../media/image9.jpe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A59F003-E00A-43F9-91DC-CC54E3B8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olorful squares and lines&#10;&#10;Description automatically generated">
            <a:extLst>
              <a:ext uri="{FF2B5EF4-FFF2-40B4-BE49-F238E27FC236}">
                <a16:creationId xmlns:a16="http://schemas.microsoft.com/office/drawing/2014/main" id="{0A1067C0-4F99-C8A0-1778-CF15CC5ECC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37"/>
          <a:stretch/>
        </p:blipFill>
        <p:spPr>
          <a:xfrm>
            <a:off x="-1" y="1674212"/>
            <a:ext cx="12192000" cy="5134106"/>
          </a:xfrm>
          <a:prstGeom prst="rect">
            <a:avLst/>
          </a:prstGeom>
          <a:gradFill>
            <a:gsLst>
              <a:gs pos="80732">
                <a:srgbClr val="ABC0E4"/>
              </a:gs>
              <a:gs pos="33966">
                <a:srgbClr val="D4DEF1"/>
              </a:gs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20185">
                <a:srgbClr val="E2E9F5">
                  <a:lumMod val="0"/>
                  <a:lumOff val="100000"/>
                </a:srgbClr>
              </a:gs>
              <a:gs pos="9000">
                <a:srgbClr val="EEF2F9"/>
              </a:gs>
              <a:gs pos="49539">
                <a:srgbClr val="C4D2EC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74A4382-E3AD-430A-9A1F-DFA3E0E77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799865" y="-1524511"/>
            <a:ext cx="4592270" cy="12192001"/>
          </a:xfrm>
          <a:prstGeom prst="rect">
            <a:avLst/>
          </a:prstGeom>
          <a:gradFill>
            <a:gsLst>
              <a:gs pos="35000">
                <a:schemeClr val="tx1">
                  <a:alpha val="46000"/>
                </a:schemeClr>
              </a:gs>
              <a:gs pos="21000">
                <a:schemeClr val="tx1">
                  <a:alpha val="30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9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696" y="2275354"/>
            <a:ext cx="10267275" cy="3012595"/>
          </a:xfrm>
        </p:spPr>
        <p:txBody>
          <a:bodyPr>
            <a:normAutofit/>
          </a:bodyPr>
          <a:lstStyle/>
          <a:p>
            <a:pPr algn="l"/>
            <a:br>
              <a:rPr lang="en-US" sz="7200" b="1" dirty="0">
                <a:solidFill>
                  <a:schemeClr val="bg1"/>
                </a:solidFill>
                <a:latin typeface="Garamond" panose="02020404030301010803" pitchFamily="18" charset="0"/>
                <a:ea typeface="Calibri Light"/>
                <a:cs typeface="Calibri Light"/>
              </a:rPr>
            </a:br>
            <a:r>
              <a:rPr lang="en-US" sz="2800" dirty="0">
                <a:solidFill>
                  <a:schemeClr val="bg1"/>
                </a:solidFill>
                <a:latin typeface="Garamond" panose="02020404030301010803" pitchFamily="18" charset="0"/>
                <a:ea typeface="Calibri Light"/>
                <a:cs typeface="Calibri Light"/>
              </a:rPr>
              <a:t>A Series on Design Considerations for Small-Scale Wind Turbines</a:t>
            </a:r>
            <a:endParaRPr lang="en-US" sz="7200" dirty="0">
              <a:solidFill>
                <a:schemeClr val="bg1"/>
              </a:solidFill>
              <a:latin typeface="Garamond" panose="02020404030301010803" pitchFamily="18" charset="0"/>
              <a:ea typeface="Calibri Light"/>
              <a:cs typeface="Calibri Light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9F40191-0F44-4FD1-82CC-ACB507C14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5039"/>
            <a:ext cx="9785897" cy="6858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5D80D7-3C03-6978-BED3-364BC02BEA59}"/>
              </a:ext>
            </a:extLst>
          </p:cNvPr>
          <p:cNvSpPr/>
          <p:nvPr/>
        </p:nvSpPr>
        <p:spPr>
          <a:xfrm>
            <a:off x="-2" y="5575039"/>
            <a:ext cx="9891254" cy="71005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553" y="5624945"/>
            <a:ext cx="9078562" cy="592975"/>
          </a:xfrm>
        </p:spPr>
        <p:txBody>
          <a:bodyPr anchor="ctr">
            <a:norm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  <a:latin typeface="Garamond" panose="02020404030301010803" pitchFamily="18" charset="0"/>
                <a:ea typeface="Calibri"/>
                <a:cs typeface="Calibri"/>
              </a:rPr>
              <a:t>Elan Fullmer, M.S.</a:t>
            </a:r>
            <a:r>
              <a:rPr lang="en-US" dirty="0">
                <a:latin typeface="Garamond" panose="02020404030301010803" pitchFamily="18" charset="0"/>
                <a:ea typeface="Calibri"/>
                <a:cs typeface="Calibri"/>
              </a:rPr>
              <a:t>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  <a:ea typeface="Calibri"/>
                <a:cs typeface="Calibri"/>
              </a:rPr>
              <a:t>	</a:t>
            </a:r>
            <a:endParaRPr lang="en-US" dirty="0">
              <a:solidFill>
                <a:schemeClr val="tx2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F238637-3EC1-F365-B462-906AC039909B}"/>
              </a:ext>
            </a:extLst>
          </p:cNvPr>
          <p:cNvSpPr txBox="1">
            <a:spLocks/>
          </p:cNvSpPr>
          <p:nvPr/>
        </p:nvSpPr>
        <p:spPr>
          <a:xfrm>
            <a:off x="7455877" y="5615320"/>
            <a:ext cx="2330021" cy="592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chemeClr val="bg1"/>
                </a:solidFill>
                <a:latin typeface="Garamond" panose="02020404030301010803" pitchFamily="18" charset="0"/>
                <a:ea typeface="Calibri"/>
                <a:cs typeface="Calibri"/>
              </a:rPr>
              <a:t>May 7th, 2025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1026" name="Picture 2" descr="Image result for wind turbine rooftop">
            <a:extLst>
              <a:ext uri="{FF2B5EF4-FFF2-40B4-BE49-F238E27FC236}">
                <a16:creationId xmlns:a16="http://schemas.microsoft.com/office/drawing/2014/main" id="{4FC91323-F2CD-6366-0E4E-A4BCCD61B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5747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wind turbine rooftop">
            <a:extLst>
              <a:ext uri="{FF2B5EF4-FFF2-40B4-BE49-F238E27FC236}">
                <a16:creationId xmlns:a16="http://schemas.microsoft.com/office/drawing/2014/main" id="{30D6AD9C-0933-FCE7-03B5-54C43CD1C9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645" y="-9394"/>
            <a:ext cx="265747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wind turbine rooftop">
            <a:extLst>
              <a:ext uri="{FF2B5EF4-FFF2-40B4-BE49-F238E27FC236}">
                <a16:creationId xmlns:a16="http://schemas.microsoft.com/office/drawing/2014/main" id="{ABDD1F03-1028-5B45-E4F1-31D8589BD5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0"/>
            <a:ext cx="22479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wind turbine rooftop">
            <a:extLst>
              <a:ext uri="{FF2B5EF4-FFF2-40B4-BE49-F238E27FC236}">
                <a16:creationId xmlns:a16="http://schemas.microsoft.com/office/drawing/2014/main" id="{077CDB9E-7D05-8E64-7DFF-E98BF69FC6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0"/>
            <a:ext cx="202882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wind turbine rooftop">
            <a:extLst>
              <a:ext uri="{FF2B5EF4-FFF2-40B4-BE49-F238E27FC236}">
                <a16:creationId xmlns:a16="http://schemas.microsoft.com/office/drawing/2014/main" id="{450AEF90-CFB3-A67F-A077-F9A42C42FA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143"/>
          <a:stretch/>
        </p:blipFill>
        <p:spPr bwMode="auto">
          <a:xfrm>
            <a:off x="9581121" y="-9625"/>
            <a:ext cx="1163079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Image result for wind turbine rooftop">
            <a:extLst>
              <a:ext uri="{FF2B5EF4-FFF2-40B4-BE49-F238E27FC236}">
                <a16:creationId xmlns:a16="http://schemas.microsoft.com/office/drawing/2014/main" id="{0BB119E5-52D9-BBA8-3675-BDC2879F2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201" y="0"/>
            <a:ext cx="14478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9384068-C2BF-D425-249A-E995D51862A9}"/>
              </a:ext>
            </a:extLst>
          </p:cNvPr>
          <p:cNvCxnSpPr>
            <a:cxnSpLocks/>
          </p:cNvCxnSpPr>
          <p:nvPr/>
        </p:nvCxnSpPr>
        <p:spPr>
          <a:xfrm flipV="1">
            <a:off x="-1" y="1704875"/>
            <a:ext cx="12192001" cy="9625"/>
          </a:xfrm>
          <a:prstGeom prst="line">
            <a:avLst/>
          </a:prstGeom>
          <a:ln w="762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8A0212F-3C21-854B-4A1C-7DC24007C54D}"/>
              </a:ext>
            </a:extLst>
          </p:cNvPr>
          <p:cNvSpPr txBox="1"/>
          <p:nvPr/>
        </p:nvSpPr>
        <p:spPr>
          <a:xfrm>
            <a:off x="117695" y="3235347"/>
            <a:ext cx="903563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  <a:latin typeface="Garamond" panose="02020404030301010803" pitchFamily="18" charset="0"/>
                <a:ea typeface="Calibri Light"/>
                <a:cs typeface="Calibri Light"/>
              </a:rPr>
              <a:t>Part 4: Rotor Solidity</a:t>
            </a:r>
            <a:endParaRPr lang="en-US" sz="6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C1C20A-38BE-1B83-7FCE-FE99F80DC16A}"/>
              </a:ext>
            </a:extLst>
          </p:cNvPr>
          <p:cNvSpPr txBox="1"/>
          <p:nvPr/>
        </p:nvSpPr>
        <p:spPr>
          <a:xfrm>
            <a:off x="117695" y="6285098"/>
            <a:ext cx="74405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  <a:ea typeface="Calibri"/>
                <a:cs typeface="Calibri"/>
              </a:rPr>
              <a:t>Department of Mechanical &amp; Aerospace Engineering </a:t>
            </a:r>
          </a:p>
          <a:p>
            <a:r>
              <a:rPr lang="en-US" sz="1400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  <a:cs typeface="Calibri"/>
              </a:rPr>
              <a:t>Syracuse University</a:t>
            </a:r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06B812-59B3-C756-6DB9-95C0A7D895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202DCBE-2A9F-04C0-C9CD-02A208702E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D393EE-742E-BDA0-A8D1-52AE37B73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435" y="369980"/>
            <a:ext cx="10506455" cy="1076914"/>
          </a:xfrm>
        </p:spPr>
        <p:txBody>
          <a:bodyPr anchor="ctr">
            <a:normAutofit/>
          </a:bodyPr>
          <a:lstStyle/>
          <a:p>
            <a:r>
              <a:rPr lang="en-US" sz="4000" dirty="0">
                <a:latin typeface="Garamond" panose="02020404030301010803" pitchFamily="18" charset="0"/>
                <a:cs typeface="Calibri Light"/>
              </a:rPr>
              <a:t>Testing Setup I. Facilities</a:t>
            </a:r>
            <a:endParaRPr lang="en-US" sz="4000" dirty="0">
              <a:latin typeface="Garamond" panose="02020404030301010803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E4294E9-F239-C08C-4BF5-329B68615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B58782B-F3FB-C844-9012-93C11E9F5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F7157F0F-BA12-80B9-5FA3-8E73EEBAA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504" y="669627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z="1600" smtClean="0">
                <a:latin typeface="Garamond" panose="02020404030301010803" pitchFamily="18" charset="0"/>
              </a:rPr>
              <a:t>9</a:t>
            </a:fld>
            <a:endParaRPr lang="en-US" sz="1600" dirty="0">
              <a:latin typeface="Garamond" panose="02020404030301010803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F20374C-BB48-D91D-F42F-508123F8715A}"/>
              </a:ext>
            </a:extLst>
          </p:cNvPr>
          <p:cNvSpPr txBox="1"/>
          <p:nvPr/>
        </p:nvSpPr>
        <p:spPr>
          <a:xfrm>
            <a:off x="3169683" y="6483218"/>
            <a:ext cx="2924792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black"/>
                </a:solidFill>
                <a:latin typeface="Garamond" panose="02020404030301010803" pitchFamily="18" charset="0"/>
              </a:rPr>
              <a:t>Testing Setup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2216202-057A-71E2-E34C-FA0AB816FAC9}"/>
              </a:ext>
            </a:extLst>
          </p:cNvPr>
          <p:cNvSpPr txBox="1"/>
          <p:nvPr/>
        </p:nvSpPr>
        <p:spPr>
          <a:xfrm>
            <a:off x="-1" y="6485552"/>
            <a:ext cx="316968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Experiment Definition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8FC3AA3-F2D8-37DC-8623-BD981B948E7D}"/>
              </a:ext>
            </a:extLst>
          </p:cNvPr>
          <p:cNvSpPr txBox="1"/>
          <p:nvPr/>
        </p:nvSpPr>
        <p:spPr>
          <a:xfrm>
            <a:off x="6094476" y="6483218"/>
            <a:ext cx="2937429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Rotor Design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8900F552-A0FE-51C9-F766-4FEF3301B3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735" y="2045207"/>
            <a:ext cx="3288775" cy="2065045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8C028EA6-A2B5-EE51-6531-99EA12D31608}"/>
              </a:ext>
            </a:extLst>
          </p:cNvPr>
          <p:cNvSpPr txBox="1"/>
          <p:nvPr/>
        </p:nvSpPr>
        <p:spPr>
          <a:xfrm>
            <a:off x="4216666" y="1724967"/>
            <a:ext cx="479740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1" algn="l" defTabSz="9875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D7D31"/>
              </a:buClr>
              <a:buSzTx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Figure [6]: Diagram</a:t>
            </a:r>
            <a:r>
              <a:rPr kumimoji="0" lang="en-US" sz="9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 of the 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c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losed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-loop subsonic wind tunnel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ACAF53D-9129-049E-7259-FCEBAB62802A}"/>
              </a:ext>
            </a:extLst>
          </p:cNvPr>
          <p:cNvSpPr txBox="1"/>
          <p:nvPr/>
        </p:nvSpPr>
        <p:spPr>
          <a:xfrm>
            <a:off x="66371" y="1656259"/>
            <a:ext cx="42092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1" algn="l" defTabSz="9875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D7D31"/>
              </a:buClr>
              <a:buSzTx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Figure [5]: Assembled testing setup in the wind tunnel, utilizing a digital rotary torque sensor and a friction disc brake.</a:t>
            </a:r>
          </a:p>
        </p:txBody>
      </p:sp>
      <p:sp>
        <p:nvSpPr>
          <p:cNvPr id="42" name="AutoShape 2">
            <a:extLst>
              <a:ext uri="{FF2B5EF4-FFF2-40B4-BE49-F238E27FC236}">
                <a16:creationId xmlns:a16="http://schemas.microsoft.com/office/drawing/2014/main" id="{560BE16C-9B0D-2166-F724-6F96A97FD9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 descr="A machine in a factory&#10;&#10;AI-generated content may be incorrect.">
            <a:extLst>
              <a:ext uri="{FF2B5EF4-FFF2-40B4-BE49-F238E27FC236}">
                <a16:creationId xmlns:a16="http://schemas.microsoft.com/office/drawing/2014/main" id="{D77EAEF3-4CAA-3CA2-C237-78E0464F30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4" r="11624"/>
          <a:stretch/>
        </p:blipFill>
        <p:spPr>
          <a:xfrm rot="5400000">
            <a:off x="685198" y="1914608"/>
            <a:ext cx="3441710" cy="3621225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Google Shape;344;p36">
                <a:extLst>
                  <a:ext uri="{FF2B5EF4-FFF2-40B4-BE49-F238E27FC236}">
                    <a16:creationId xmlns:a16="http://schemas.microsoft.com/office/drawing/2014/main" id="{0B2727A1-9B06-31B4-2195-D2F0D2D231AA}"/>
                  </a:ext>
                </a:extLst>
              </p:cNvPr>
              <p:cNvSpPr txBox="1">
                <a:spLocks noGrp="1"/>
              </p:cNvSpPr>
              <p:nvPr/>
            </p:nvSpPr>
            <p:spPr>
              <a:xfrm>
                <a:off x="8182440" y="1925135"/>
                <a:ext cx="3861630" cy="20507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0480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200"/>
                  <a:buFont typeface="Nunito Light"/>
                  <a:buChar char="●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1pPr>
                <a:lvl2pPr marL="914400" marR="0" lvl="1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○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2pPr>
                <a:lvl3pPr marL="1371600" marR="0" lvl="2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■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3pPr>
                <a:lvl4pPr marL="1828800" marR="0" lvl="3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●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4pPr>
                <a:lvl5pPr marL="2286000" marR="0" lvl="4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○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5pPr>
                <a:lvl6pPr marL="2743200" marR="0" lvl="5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■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6pPr>
                <a:lvl7pPr marL="3200400" marR="0" lvl="6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●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7pPr>
                <a:lvl8pPr marL="3657600" marR="0" lvl="7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○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8pPr>
                <a:lvl9pPr marL="4114800" marR="0" lvl="8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■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9pPr>
              </a:lstStyle>
              <a:p>
                <a:pPr marL="184785" indent="-184785" defTabSz="987552">
                  <a:spcAft>
                    <a:spcPts val="600"/>
                  </a:spcAft>
                </a:pPr>
                <a:r>
                  <a:rPr lang="en-US" sz="2000" dirty="0">
                    <a:latin typeface="Garamond" panose="02020404030301010803" pitchFamily="18" charset="0"/>
                  </a:rPr>
                  <a:t>Subsonic closed-loop wind tunnel</a:t>
                </a:r>
              </a:p>
              <a:p>
                <a:pPr marL="184785" indent="-184785" defTabSz="987552">
                  <a:spcAft>
                    <a:spcPts val="600"/>
                  </a:spcAft>
                </a:pPr>
                <a:r>
                  <a:rPr lang="en-US" sz="2000" dirty="0">
                    <a:latin typeface="Garamond" panose="02020404030301010803" pitchFamily="18" charset="0"/>
                  </a:rPr>
                  <a:t>2’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000" dirty="0">
                    <a:latin typeface="Garamond" panose="02020404030301010803" pitchFamily="18" charset="0"/>
                  </a:rPr>
                  <a:t> 2’ test section</a:t>
                </a:r>
              </a:p>
              <a:p>
                <a:pPr marL="184785" indent="-184785" defTabSz="987552">
                  <a:spcAft>
                    <a:spcPts val="600"/>
                  </a:spcAft>
                </a:pPr>
                <a:r>
                  <a:rPr lang="en-US" sz="2000" dirty="0">
                    <a:latin typeface="Garamond" panose="02020404030301010803" pitchFamily="18" charset="0"/>
                  </a:rPr>
                  <a:t>Reynolds Number ~ 262,941 at the tested wind speed of 6.5 m/s (turbulent flow)</a:t>
                </a:r>
              </a:p>
            </p:txBody>
          </p:sp>
        </mc:Choice>
        <mc:Fallback xmlns="">
          <p:sp>
            <p:nvSpPr>
              <p:cNvPr id="6" name="Google Shape;344;p36">
                <a:extLst>
                  <a:ext uri="{FF2B5EF4-FFF2-40B4-BE49-F238E27FC236}">
                    <a16:creationId xmlns:a16="http://schemas.microsoft.com/office/drawing/2014/main" id="{0B2727A1-9B06-31B4-2195-D2F0D2D231AA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2440" y="1925135"/>
                <a:ext cx="3861630" cy="2050752"/>
              </a:xfrm>
              <a:prstGeom prst="rect">
                <a:avLst/>
              </a:prstGeom>
              <a:blipFill>
                <a:blip r:embed="rId5"/>
                <a:stretch>
                  <a:fillRect r="-299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087D5A1-51C6-30BB-4DE7-A9DED4626D5A}"/>
              </a:ext>
            </a:extLst>
          </p:cNvPr>
          <p:cNvCxnSpPr>
            <a:cxnSpLocks/>
          </p:cNvCxnSpPr>
          <p:nvPr/>
        </p:nvCxnSpPr>
        <p:spPr>
          <a:xfrm flipH="1" flipV="1">
            <a:off x="3169681" y="3868615"/>
            <a:ext cx="1576054" cy="689924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6324BB6-6E1F-4082-CF95-8BBE781A8358}"/>
              </a:ext>
            </a:extLst>
          </p:cNvPr>
          <p:cNvCxnSpPr>
            <a:cxnSpLocks/>
          </p:cNvCxnSpPr>
          <p:nvPr/>
        </p:nvCxnSpPr>
        <p:spPr>
          <a:xfrm flipH="1" flipV="1">
            <a:off x="2543166" y="3895865"/>
            <a:ext cx="1879807" cy="1898317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ACB0493-83AD-F793-B17A-5EA6D9DA381F}"/>
              </a:ext>
            </a:extLst>
          </p:cNvPr>
          <p:cNvCxnSpPr>
            <a:cxnSpLocks/>
          </p:cNvCxnSpPr>
          <p:nvPr/>
        </p:nvCxnSpPr>
        <p:spPr>
          <a:xfrm flipV="1">
            <a:off x="841248" y="4052014"/>
            <a:ext cx="833558" cy="174216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9C1E38B-214E-0F8F-46C7-BF2879A2EC7D}"/>
              </a:ext>
            </a:extLst>
          </p:cNvPr>
          <p:cNvSpPr txBox="1"/>
          <p:nvPr/>
        </p:nvSpPr>
        <p:spPr>
          <a:xfrm>
            <a:off x="4749729" y="4401080"/>
            <a:ext cx="2570247" cy="46166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987552">
              <a:spcAft>
                <a:spcPts val="600"/>
              </a:spcAft>
              <a:buSzPct val="100000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Friction Disc Brake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196088-8B8E-D9D2-AAF9-D9F8649063A1}"/>
              </a:ext>
            </a:extLst>
          </p:cNvPr>
          <p:cNvSpPr txBox="1"/>
          <p:nvPr/>
        </p:nvSpPr>
        <p:spPr>
          <a:xfrm>
            <a:off x="4416536" y="5685160"/>
            <a:ext cx="3707556" cy="46166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987552">
              <a:spcAft>
                <a:spcPts val="600"/>
              </a:spcAft>
              <a:buSzPct val="100000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Digital Rotary Torque Sensor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377EBFE-F9E9-D34F-571D-600746BB5808}"/>
              </a:ext>
            </a:extLst>
          </p:cNvPr>
          <p:cNvSpPr txBox="1"/>
          <p:nvPr/>
        </p:nvSpPr>
        <p:spPr>
          <a:xfrm>
            <a:off x="218194" y="5794182"/>
            <a:ext cx="3498021" cy="46166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defTabSz="987552">
              <a:spcAft>
                <a:spcPts val="600"/>
              </a:spcAft>
              <a:buSzPct val="100000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Steel ‘Spine’ Blade Housing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EB20DA-C656-168D-A47B-6667A631EB2D}"/>
              </a:ext>
            </a:extLst>
          </p:cNvPr>
          <p:cNvSpPr txBox="1"/>
          <p:nvPr/>
        </p:nvSpPr>
        <p:spPr>
          <a:xfrm>
            <a:off x="9031906" y="6485552"/>
            <a:ext cx="3160093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aramond" panose="02020404030301010803" pitchFamily="18" charset="0"/>
              </a:rPr>
              <a:t>Results &amp; Discussion</a:t>
            </a:r>
          </a:p>
        </p:txBody>
      </p:sp>
    </p:spTree>
    <p:extLst>
      <p:ext uri="{BB962C8B-B14F-4D97-AF65-F5344CB8AC3E}">
        <p14:creationId xmlns:p14="http://schemas.microsoft.com/office/powerpoint/2010/main" val="2793845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0C7A091-7C57-7CE5-1013-C8CFD9B859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BC4C901-CF5B-8D74-589B-E827AFEFE6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Arrow: Right 66">
            <a:extLst>
              <a:ext uri="{FF2B5EF4-FFF2-40B4-BE49-F238E27FC236}">
                <a16:creationId xmlns:a16="http://schemas.microsoft.com/office/drawing/2014/main" id="{7F2F14E2-5320-0A39-89C4-7876B67EAF95}"/>
              </a:ext>
            </a:extLst>
          </p:cNvPr>
          <p:cNvSpPr/>
          <p:nvPr/>
        </p:nvSpPr>
        <p:spPr>
          <a:xfrm>
            <a:off x="505221" y="2824681"/>
            <a:ext cx="8358122" cy="546428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344634-2A5C-68B6-2D63-341D17A42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435" y="369980"/>
            <a:ext cx="10506455" cy="1076914"/>
          </a:xfrm>
        </p:spPr>
        <p:txBody>
          <a:bodyPr anchor="ctr">
            <a:normAutofit/>
          </a:bodyPr>
          <a:lstStyle/>
          <a:p>
            <a:r>
              <a:rPr lang="en-US" sz="4000" dirty="0">
                <a:latin typeface="Garamond" panose="02020404030301010803" pitchFamily="18" charset="0"/>
                <a:cs typeface="Calibri Light"/>
              </a:rPr>
              <a:t>Rotor Design I. Experimental Constraints</a:t>
            </a:r>
            <a:endParaRPr lang="en-US" sz="4000" dirty="0">
              <a:latin typeface="Garamond" panose="02020404030301010803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120F263-A35E-E02B-30D3-5DB41F50D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0D1D70E-BC1D-68DD-125C-1E26840135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9D8825B1-DF1E-E8CC-9E31-A35B678F0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504" y="669627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z="1600" smtClean="0">
                <a:latin typeface="Garamond" panose="02020404030301010803" pitchFamily="18" charset="0"/>
              </a:rPr>
              <a:t>10</a:t>
            </a:fld>
            <a:endParaRPr lang="en-US" sz="1600" dirty="0">
              <a:latin typeface="Garamond" panose="02020404030301010803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FA272E-AC96-17E3-6E91-4B5C50A2487E}"/>
              </a:ext>
            </a:extLst>
          </p:cNvPr>
          <p:cNvSpPr txBox="1"/>
          <p:nvPr/>
        </p:nvSpPr>
        <p:spPr>
          <a:xfrm>
            <a:off x="3169683" y="6483218"/>
            <a:ext cx="292479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Testing Setup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4B6BF17-8776-AACE-DD2C-CA5FFF7054C9}"/>
              </a:ext>
            </a:extLst>
          </p:cNvPr>
          <p:cNvSpPr txBox="1"/>
          <p:nvPr/>
        </p:nvSpPr>
        <p:spPr>
          <a:xfrm>
            <a:off x="-1" y="6485552"/>
            <a:ext cx="316968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Experiment Definition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B08BCF-65AB-6C3B-B631-4097E47A87CF}"/>
              </a:ext>
            </a:extLst>
          </p:cNvPr>
          <p:cNvSpPr txBox="1"/>
          <p:nvPr/>
        </p:nvSpPr>
        <p:spPr>
          <a:xfrm>
            <a:off x="6094476" y="6483218"/>
            <a:ext cx="2937429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black"/>
                </a:solidFill>
                <a:latin typeface="Garamond" panose="02020404030301010803" pitchFamily="18" charset="0"/>
              </a:rPr>
              <a:t>Rotor Design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5" name="Google Shape;344;p36">
            <a:extLst>
              <a:ext uri="{FF2B5EF4-FFF2-40B4-BE49-F238E27FC236}">
                <a16:creationId xmlns:a16="http://schemas.microsoft.com/office/drawing/2014/main" id="{94846C85-4240-2791-26F6-CB5F70CAF84D}"/>
              </a:ext>
            </a:extLst>
          </p:cNvPr>
          <p:cNvSpPr txBox="1">
            <a:spLocks noGrp="1"/>
          </p:cNvSpPr>
          <p:nvPr/>
        </p:nvSpPr>
        <p:spPr>
          <a:xfrm>
            <a:off x="905302" y="2982591"/>
            <a:ext cx="3647316" cy="620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 defTabSz="987552">
              <a:spcAft>
                <a:spcPts val="600"/>
              </a:spcAft>
              <a:buNone/>
            </a:pPr>
            <a:endParaRPr lang="en-US" sz="3000" dirty="0">
              <a:latin typeface="Garamond" panose="02020404030301010803" pitchFamily="18" charset="0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637EC063-DF34-81C7-88D8-1A95B8DCEFCB}"/>
              </a:ext>
            </a:extLst>
          </p:cNvPr>
          <p:cNvSpPr/>
          <p:nvPr/>
        </p:nvSpPr>
        <p:spPr>
          <a:xfrm>
            <a:off x="482694" y="1866358"/>
            <a:ext cx="2195786" cy="2341225"/>
          </a:xfrm>
          <a:custGeom>
            <a:avLst/>
            <a:gdLst>
              <a:gd name="connsiteX0" fmla="*/ 0 w 2260981"/>
              <a:gd name="connsiteY0" fmla="*/ 180878 h 1808784"/>
              <a:gd name="connsiteX1" fmla="*/ 180878 w 2260981"/>
              <a:gd name="connsiteY1" fmla="*/ 0 h 1808784"/>
              <a:gd name="connsiteX2" fmla="*/ 2080103 w 2260981"/>
              <a:gd name="connsiteY2" fmla="*/ 0 h 1808784"/>
              <a:gd name="connsiteX3" fmla="*/ 2260981 w 2260981"/>
              <a:gd name="connsiteY3" fmla="*/ 180878 h 1808784"/>
              <a:gd name="connsiteX4" fmla="*/ 2260981 w 2260981"/>
              <a:gd name="connsiteY4" fmla="*/ 1627906 h 1808784"/>
              <a:gd name="connsiteX5" fmla="*/ 2080103 w 2260981"/>
              <a:gd name="connsiteY5" fmla="*/ 1808784 h 1808784"/>
              <a:gd name="connsiteX6" fmla="*/ 180878 w 2260981"/>
              <a:gd name="connsiteY6" fmla="*/ 1808784 h 1808784"/>
              <a:gd name="connsiteX7" fmla="*/ 0 w 2260981"/>
              <a:gd name="connsiteY7" fmla="*/ 1627906 h 1808784"/>
              <a:gd name="connsiteX8" fmla="*/ 0 w 2260981"/>
              <a:gd name="connsiteY8" fmla="*/ 180878 h 1808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60981" h="1808784">
                <a:moveTo>
                  <a:pt x="0" y="180878"/>
                </a:moveTo>
                <a:cubicBezTo>
                  <a:pt x="0" y="80982"/>
                  <a:pt x="80982" y="0"/>
                  <a:pt x="180878" y="0"/>
                </a:cubicBezTo>
                <a:lnTo>
                  <a:pt x="2080103" y="0"/>
                </a:lnTo>
                <a:cubicBezTo>
                  <a:pt x="2179999" y="0"/>
                  <a:pt x="2260981" y="80982"/>
                  <a:pt x="2260981" y="180878"/>
                </a:cubicBezTo>
                <a:lnTo>
                  <a:pt x="2260981" y="1627906"/>
                </a:lnTo>
                <a:cubicBezTo>
                  <a:pt x="2260981" y="1727802"/>
                  <a:pt x="2179999" y="1808784"/>
                  <a:pt x="2080103" y="1808784"/>
                </a:cubicBezTo>
                <a:lnTo>
                  <a:pt x="180878" y="1808784"/>
                </a:lnTo>
                <a:cubicBezTo>
                  <a:pt x="80982" y="1808784"/>
                  <a:pt x="0" y="1727802"/>
                  <a:pt x="0" y="1627906"/>
                </a:cubicBezTo>
                <a:lnTo>
                  <a:pt x="0" y="180878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792" tIns="96792" rIns="96792" bIns="96792" numCol="1" spcCol="1270" anchor="t" anchorCtr="0">
            <a:noAutofit/>
          </a:bodyPr>
          <a:lstStyle/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US" sz="1800" kern="1200" dirty="0">
              <a:solidFill>
                <a:schemeClr val="accent2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US" sz="1800" kern="1200" dirty="0">
              <a:solidFill>
                <a:schemeClr val="accent2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31" name="Rectangle: Top Corners Rounded 30">
            <a:extLst>
              <a:ext uri="{FF2B5EF4-FFF2-40B4-BE49-F238E27FC236}">
                <a16:creationId xmlns:a16="http://schemas.microsoft.com/office/drawing/2014/main" id="{04D704F3-9FD5-E574-CAD4-F311BCFF9CA4}"/>
              </a:ext>
            </a:extLst>
          </p:cNvPr>
          <p:cNvSpPr/>
          <p:nvPr/>
        </p:nvSpPr>
        <p:spPr>
          <a:xfrm>
            <a:off x="482694" y="1781971"/>
            <a:ext cx="2195786" cy="62408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256EC63-0187-980B-C7EB-61DC516500A5}"/>
              </a:ext>
            </a:extLst>
          </p:cNvPr>
          <p:cNvSpPr txBox="1"/>
          <p:nvPr/>
        </p:nvSpPr>
        <p:spPr>
          <a:xfrm>
            <a:off x="461002" y="1913390"/>
            <a:ext cx="22542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5F2C09"/>
                </a:solidFill>
                <a:latin typeface="Garamond" panose="02020404030301010803" pitchFamily="18" charset="0"/>
              </a:rPr>
              <a:t>Tunnel </a:t>
            </a:r>
            <a:r>
              <a:rPr lang="en-US" sz="2000" b="1" kern="1200" dirty="0">
                <a:solidFill>
                  <a:srgbClr val="5F2C09"/>
                </a:solidFill>
                <a:latin typeface="Garamond" panose="02020404030301010803" pitchFamily="18" charset="0"/>
              </a:rPr>
              <a:t>Blockage</a:t>
            </a:r>
            <a:endParaRPr lang="en-US" sz="2000" kern="1200" dirty="0">
              <a:solidFill>
                <a:srgbClr val="5F2C09"/>
              </a:solidFill>
              <a:latin typeface="Garamond" panose="02020404030301010803" pitchFamily="18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FD34871-7F54-9B39-F9AE-3CCF106A6474}"/>
              </a:ext>
            </a:extLst>
          </p:cNvPr>
          <p:cNvCxnSpPr>
            <a:cxnSpLocks/>
          </p:cNvCxnSpPr>
          <p:nvPr/>
        </p:nvCxnSpPr>
        <p:spPr>
          <a:xfrm>
            <a:off x="482694" y="2406054"/>
            <a:ext cx="2195786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B21DED64-721E-FFCE-7258-3225F4791D41}"/>
              </a:ext>
            </a:extLst>
          </p:cNvPr>
          <p:cNvSpPr txBox="1"/>
          <p:nvPr/>
        </p:nvSpPr>
        <p:spPr>
          <a:xfrm>
            <a:off x="505220" y="2500089"/>
            <a:ext cx="2254237" cy="17000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800" kern="1200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Maximum blockage of 25% to mitigate boundary effects [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5</a:t>
            </a:r>
            <a:r>
              <a:rPr lang="en-US" sz="1800" kern="1200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]</a:t>
            </a: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Results in:</a:t>
            </a:r>
          </a:p>
          <a:p>
            <a:pPr marL="628650" lvl="2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200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Swept area of 1 ft</a:t>
            </a:r>
            <a:r>
              <a:rPr lang="en-US" sz="1200" baseline="30000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2</a:t>
            </a:r>
            <a:endParaRPr lang="en-US" sz="1200" kern="1200" dirty="0">
              <a:solidFill>
                <a:schemeClr val="accent2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628650" lvl="2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200" kern="1200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Radius of 6.78 inches (</a:t>
            </a:r>
            <a:r>
              <a:rPr lang="en-US" sz="1200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172 mm)</a:t>
            </a:r>
            <a:endParaRPr lang="en-US" sz="1200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6332F190-A119-C3F8-CE40-87C29269A423}"/>
              </a:ext>
            </a:extLst>
          </p:cNvPr>
          <p:cNvSpPr/>
          <p:nvPr/>
        </p:nvSpPr>
        <p:spPr>
          <a:xfrm>
            <a:off x="3078561" y="1876098"/>
            <a:ext cx="2313848" cy="2341226"/>
          </a:xfrm>
          <a:custGeom>
            <a:avLst/>
            <a:gdLst>
              <a:gd name="connsiteX0" fmla="*/ 0 w 2260981"/>
              <a:gd name="connsiteY0" fmla="*/ 180878 h 1808784"/>
              <a:gd name="connsiteX1" fmla="*/ 180878 w 2260981"/>
              <a:gd name="connsiteY1" fmla="*/ 0 h 1808784"/>
              <a:gd name="connsiteX2" fmla="*/ 2080103 w 2260981"/>
              <a:gd name="connsiteY2" fmla="*/ 0 h 1808784"/>
              <a:gd name="connsiteX3" fmla="*/ 2260981 w 2260981"/>
              <a:gd name="connsiteY3" fmla="*/ 180878 h 1808784"/>
              <a:gd name="connsiteX4" fmla="*/ 2260981 w 2260981"/>
              <a:gd name="connsiteY4" fmla="*/ 1627906 h 1808784"/>
              <a:gd name="connsiteX5" fmla="*/ 2080103 w 2260981"/>
              <a:gd name="connsiteY5" fmla="*/ 1808784 h 1808784"/>
              <a:gd name="connsiteX6" fmla="*/ 180878 w 2260981"/>
              <a:gd name="connsiteY6" fmla="*/ 1808784 h 1808784"/>
              <a:gd name="connsiteX7" fmla="*/ 0 w 2260981"/>
              <a:gd name="connsiteY7" fmla="*/ 1627906 h 1808784"/>
              <a:gd name="connsiteX8" fmla="*/ 0 w 2260981"/>
              <a:gd name="connsiteY8" fmla="*/ 180878 h 1808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60981" h="1808784">
                <a:moveTo>
                  <a:pt x="0" y="180878"/>
                </a:moveTo>
                <a:cubicBezTo>
                  <a:pt x="0" y="80982"/>
                  <a:pt x="80982" y="0"/>
                  <a:pt x="180878" y="0"/>
                </a:cubicBezTo>
                <a:lnTo>
                  <a:pt x="2080103" y="0"/>
                </a:lnTo>
                <a:cubicBezTo>
                  <a:pt x="2179999" y="0"/>
                  <a:pt x="2260981" y="80982"/>
                  <a:pt x="2260981" y="180878"/>
                </a:cubicBezTo>
                <a:lnTo>
                  <a:pt x="2260981" y="1627906"/>
                </a:lnTo>
                <a:cubicBezTo>
                  <a:pt x="2260981" y="1727802"/>
                  <a:pt x="2179999" y="1808784"/>
                  <a:pt x="2080103" y="1808784"/>
                </a:cubicBezTo>
                <a:lnTo>
                  <a:pt x="180878" y="1808784"/>
                </a:lnTo>
                <a:cubicBezTo>
                  <a:pt x="80982" y="1808784"/>
                  <a:pt x="0" y="1727802"/>
                  <a:pt x="0" y="1627906"/>
                </a:cubicBezTo>
                <a:lnTo>
                  <a:pt x="0" y="180878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792" tIns="96792" rIns="96792" bIns="96792" numCol="1" spcCol="1270" anchor="t" anchorCtr="0">
            <a:noAutofit/>
          </a:bodyPr>
          <a:lstStyle/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US" sz="1800" kern="1200" dirty="0">
              <a:solidFill>
                <a:schemeClr val="accent2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US" sz="1800" kern="1200" dirty="0">
              <a:solidFill>
                <a:schemeClr val="accent2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42" name="Rectangle: Top Corners Rounded 41">
            <a:extLst>
              <a:ext uri="{FF2B5EF4-FFF2-40B4-BE49-F238E27FC236}">
                <a16:creationId xmlns:a16="http://schemas.microsoft.com/office/drawing/2014/main" id="{C4930961-4E7E-1F3E-D8D9-0E48040EEA5F}"/>
              </a:ext>
            </a:extLst>
          </p:cNvPr>
          <p:cNvSpPr/>
          <p:nvPr/>
        </p:nvSpPr>
        <p:spPr>
          <a:xfrm>
            <a:off x="3078561" y="1791710"/>
            <a:ext cx="2313848" cy="62408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F7B642A-445C-9195-B79B-CF93F97A923F}"/>
              </a:ext>
            </a:extLst>
          </p:cNvPr>
          <p:cNvSpPr txBox="1"/>
          <p:nvPr/>
        </p:nvSpPr>
        <p:spPr>
          <a:xfrm>
            <a:off x="3057389" y="1931333"/>
            <a:ext cx="238590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kern="1200" dirty="0">
                <a:solidFill>
                  <a:srgbClr val="5F2C09"/>
                </a:solidFill>
                <a:latin typeface="Garamond" panose="02020404030301010803" pitchFamily="18" charset="0"/>
              </a:rPr>
              <a:t>Operational Speed</a:t>
            </a:r>
            <a:endParaRPr lang="en-US" sz="2000" kern="1200" dirty="0">
              <a:solidFill>
                <a:srgbClr val="5F2C09"/>
              </a:solidFill>
              <a:latin typeface="Garamond" panose="02020404030301010803" pitchFamily="18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CD82B87-D69C-4BD0-84FE-662631F24777}"/>
              </a:ext>
            </a:extLst>
          </p:cNvPr>
          <p:cNvCxnSpPr>
            <a:cxnSpLocks/>
          </p:cNvCxnSpPr>
          <p:nvPr/>
        </p:nvCxnSpPr>
        <p:spPr>
          <a:xfrm>
            <a:off x="3078561" y="2415793"/>
            <a:ext cx="2313848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7CA9D71-0291-4236-8E3D-96723FAB2E87}"/>
              </a:ext>
            </a:extLst>
          </p:cNvPr>
          <p:cNvSpPr txBox="1"/>
          <p:nvPr/>
        </p:nvSpPr>
        <p:spPr>
          <a:xfrm>
            <a:off x="3101087" y="2509828"/>
            <a:ext cx="2254237" cy="1756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800" kern="1200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Given:</a:t>
            </a:r>
          </a:p>
          <a:p>
            <a:pPr marL="628650" lvl="2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200" kern="1200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Wind speed of 6.5 m/s</a:t>
            </a:r>
          </a:p>
          <a:p>
            <a:pPr marL="628650" lvl="2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200" kern="1200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Desired </a:t>
            </a:r>
            <a:r>
              <a:rPr lang="en-US" sz="1200" kern="1200" dirty="0" err="1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TSR</a:t>
            </a:r>
            <a:r>
              <a:rPr lang="en-US" sz="1200" kern="1200" baseline="-25000" dirty="0" err="1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max</a:t>
            </a:r>
            <a:r>
              <a:rPr lang="en-US" sz="1200" kern="1200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 of 2</a:t>
            </a:r>
          </a:p>
          <a:p>
            <a:pPr marL="628650" lvl="2" indent="-171450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200" kern="1200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Radius of 0.172 m</a:t>
            </a: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Requires operation of up to 600 RPM</a:t>
            </a:r>
            <a:endParaRPr lang="en-US" sz="1400" dirty="0">
              <a:solidFill>
                <a:schemeClr val="accent2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457200" lvl="2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en-US" kern="1200" dirty="0">
              <a:solidFill>
                <a:schemeClr val="accent2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DD7A4456-EF3B-26DF-37A8-67D229E44C31}"/>
              </a:ext>
            </a:extLst>
          </p:cNvPr>
          <p:cNvSpPr/>
          <p:nvPr/>
        </p:nvSpPr>
        <p:spPr>
          <a:xfrm>
            <a:off x="5813896" y="1897532"/>
            <a:ext cx="2378193" cy="2348944"/>
          </a:xfrm>
          <a:custGeom>
            <a:avLst/>
            <a:gdLst>
              <a:gd name="connsiteX0" fmla="*/ 0 w 2260981"/>
              <a:gd name="connsiteY0" fmla="*/ 180878 h 1808784"/>
              <a:gd name="connsiteX1" fmla="*/ 180878 w 2260981"/>
              <a:gd name="connsiteY1" fmla="*/ 0 h 1808784"/>
              <a:gd name="connsiteX2" fmla="*/ 2080103 w 2260981"/>
              <a:gd name="connsiteY2" fmla="*/ 0 h 1808784"/>
              <a:gd name="connsiteX3" fmla="*/ 2260981 w 2260981"/>
              <a:gd name="connsiteY3" fmla="*/ 180878 h 1808784"/>
              <a:gd name="connsiteX4" fmla="*/ 2260981 w 2260981"/>
              <a:gd name="connsiteY4" fmla="*/ 1627906 h 1808784"/>
              <a:gd name="connsiteX5" fmla="*/ 2080103 w 2260981"/>
              <a:gd name="connsiteY5" fmla="*/ 1808784 h 1808784"/>
              <a:gd name="connsiteX6" fmla="*/ 180878 w 2260981"/>
              <a:gd name="connsiteY6" fmla="*/ 1808784 h 1808784"/>
              <a:gd name="connsiteX7" fmla="*/ 0 w 2260981"/>
              <a:gd name="connsiteY7" fmla="*/ 1627906 h 1808784"/>
              <a:gd name="connsiteX8" fmla="*/ 0 w 2260981"/>
              <a:gd name="connsiteY8" fmla="*/ 180878 h 1808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60981" h="1808784">
                <a:moveTo>
                  <a:pt x="0" y="180878"/>
                </a:moveTo>
                <a:cubicBezTo>
                  <a:pt x="0" y="80982"/>
                  <a:pt x="80982" y="0"/>
                  <a:pt x="180878" y="0"/>
                </a:cubicBezTo>
                <a:lnTo>
                  <a:pt x="2080103" y="0"/>
                </a:lnTo>
                <a:cubicBezTo>
                  <a:pt x="2179999" y="0"/>
                  <a:pt x="2260981" y="80982"/>
                  <a:pt x="2260981" y="180878"/>
                </a:cubicBezTo>
                <a:lnTo>
                  <a:pt x="2260981" y="1627906"/>
                </a:lnTo>
                <a:cubicBezTo>
                  <a:pt x="2260981" y="1727802"/>
                  <a:pt x="2179999" y="1808784"/>
                  <a:pt x="2080103" y="1808784"/>
                </a:cubicBezTo>
                <a:lnTo>
                  <a:pt x="180878" y="1808784"/>
                </a:lnTo>
                <a:cubicBezTo>
                  <a:pt x="80982" y="1808784"/>
                  <a:pt x="0" y="1727802"/>
                  <a:pt x="0" y="1627906"/>
                </a:cubicBezTo>
                <a:lnTo>
                  <a:pt x="0" y="180878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792" tIns="96792" rIns="96792" bIns="96792" numCol="1" spcCol="1270" anchor="t" anchorCtr="0">
            <a:noAutofit/>
          </a:bodyPr>
          <a:lstStyle/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US" sz="1800" kern="1200" dirty="0">
              <a:solidFill>
                <a:schemeClr val="accent2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US" sz="1800" kern="1200" dirty="0">
              <a:solidFill>
                <a:schemeClr val="accent2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47" name="Rectangle: Top Corners Rounded 46">
            <a:extLst>
              <a:ext uri="{FF2B5EF4-FFF2-40B4-BE49-F238E27FC236}">
                <a16:creationId xmlns:a16="http://schemas.microsoft.com/office/drawing/2014/main" id="{F3E51E87-D0E7-5ED0-2A79-94DF4C7FCD1F}"/>
              </a:ext>
            </a:extLst>
          </p:cNvPr>
          <p:cNvSpPr/>
          <p:nvPr/>
        </p:nvSpPr>
        <p:spPr>
          <a:xfrm>
            <a:off x="5813896" y="1816873"/>
            <a:ext cx="2378193" cy="62035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F36D872-E020-50CA-F5C4-4719B94BDA87}"/>
              </a:ext>
            </a:extLst>
          </p:cNvPr>
          <p:cNvSpPr txBox="1"/>
          <p:nvPr/>
        </p:nvSpPr>
        <p:spPr>
          <a:xfrm>
            <a:off x="5795583" y="1920937"/>
            <a:ext cx="24415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kern="1200" dirty="0">
                <a:solidFill>
                  <a:srgbClr val="5F2C09"/>
                </a:solidFill>
                <a:latin typeface="Garamond" panose="02020404030301010803" pitchFamily="18" charset="0"/>
              </a:rPr>
              <a:t>Structural Integrity</a:t>
            </a:r>
            <a:endParaRPr lang="en-US" sz="2000" kern="1200" dirty="0">
              <a:solidFill>
                <a:srgbClr val="5F2C09"/>
              </a:solidFill>
              <a:latin typeface="Garamond" panose="02020404030301010803" pitchFamily="18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35BEA7D-539B-9FBF-87F5-FF2A22CBEF5E}"/>
              </a:ext>
            </a:extLst>
          </p:cNvPr>
          <p:cNvCxnSpPr>
            <a:cxnSpLocks/>
          </p:cNvCxnSpPr>
          <p:nvPr/>
        </p:nvCxnSpPr>
        <p:spPr>
          <a:xfrm>
            <a:off x="5813896" y="2437227"/>
            <a:ext cx="2378193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8AFA4C30-D44A-A231-C951-B30C5692FFC1}"/>
              </a:ext>
            </a:extLst>
          </p:cNvPr>
          <p:cNvSpPr txBox="1"/>
          <p:nvPr/>
        </p:nvSpPr>
        <p:spPr>
          <a:xfrm>
            <a:off x="5836421" y="2531262"/>
            <a:ext cx="2441501" cy="1715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800" kern="1200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Material: PLA plastic</a:t>
            </a: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Additively manufactured (FDM)</a:t>
            </a:r>
            <a:endParaRPr lang="en-US" sz="1400" kern="1200" dirty="0">
              <a:solidFill>
                <a:schemeClr val="accent2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Danger of structural failure at high speeds</a:t>
            </a:r>
            <a:endParaRPr lang="en-US" sz="1400" dirty="0">
              <a:solidFill>
                <a:schemeClr val="accent2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457200" lvl="2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en-US" kern="1200" dirty="0">
              <a:solidFill>
                <a:schemeClr val="accent2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69" name="Google Shape;344;p36">
            <a:extLst>
              <a:ext uri="{FF2B5EF4-FFF2-40B4-BE49-F238E27FC236}">
                <a16:creationId xmlns:a16="http://schemas.microsoft.com/office/drawing/2014/main" id="{12926D0B-B25D-7755-5B46-F77A06E8AC40}"/>
              </a:ext>
            </a:extLst>
          </p:cNvPr>
          <p:cNvSpPr txBox="1">
            <a:spLocks noGrp="1"/>
          </p:cNvSpPr>
          <p:nvPr/>
        </p:nvSpPr>
        <p:spPr>
          <a:xfrm>
            <a:off x="9613296" y="1423738"/>
            <a:ext cx="2163359" cy="620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 defTabSz="987552">
              <a:spcAft>
                <a:spcPts val="600"/>
              </a:spcAft>
              <a:buNone/>
            </a:pPr>
            <a:r>
              <a:rPr lang="en-US" sz="40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Solution</a:t>
            </a:r>
          </a:p>
          <a:p>
            <a:pPr marL="0" indent="0" defTabSz="987552">
              <a:spcAft>
                <a:spcPts val="600"/>
              </a:spcAft>
              <a:buNone/>
            </a:pPr>
            <a:endParaRPr lang="en-US" sz="3000" dirty="0">
              <a:latin typeface="Garamond" panose="02020404030301010803" pitchFamily="18" charset="0"/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017FEC3-F72E-6FD7-E666-813157B3764B}"/>
              </a:ext>
            </a:extLst>
          </p:cNvPr>
          <p:cNvCxnSpPr>
            <a:cxnSpLocks/>
          </p:cNvCxnSpPr>
          <p:nvPr/>
        </p:nvCxnSpPr>
        <p:spPr>
          <a:xfrm>
            <a:off x="9031905" y="1531282"/>
            <a:ext cx="0" cy="4775308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74" name="Picture 73">
            <a:extLst>
              <a:ext uri="{FF2B5EF4-FFF2-40B4-BE49-F238E27FC236}">
                <a16:creationId xmlns:a16="http://schemas.microsoft.com/office/drawing/2014/main" id="{FA07FAAF-C01D-C392-FC04-B9F55879A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4083" y="4978568"/>
            <a:ext cx="888073" cy="819326"/>
          </a:xfrm>
          <a:prstGeom prst="rect">
            <a:avLst/>
          </a:prstGeom>
        </p:spPr>
      </p:pic>
      <p:sp>
        <p:nvSpPr>
          <p:cNvPr id="75" name="Oval 74">
            <a:extLst>
              <a:ext uri="{FF2B5EF4-FFF2-40B4-BE49-F238E27FC236}">
                <a16:creationId xmlns:a16="http://schemas.microsoft.com/office/drawing/2014/main" id="{F55766A8-E4C9-E7F9-49F4-B4A8C12D730B}"/>
              </a:ext>
            </a:extLst>
          </p:cNvPr>
          <p:cNvSpPr/>
          <p:nvPr/>
        </p:nvSpPr>
        <p:spPr>
          <a:xfrm>
            <a:off x="1182823" y="4964771"/>
            <a:ext cx="777240" cy="77724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79E6BBC-A895-AF88-C08A-E459CCBB0D05}"/>
              </a:ext>
            </a:extLst>
          </p:cNvPr>
          <p:cNvSpPr/>
          <p:nvPr/>
        </p:nvSpPr>
        <p:spPr>
          <a:xfrm>
            <a:off x="693120" y="4485132"/>
            <a:ext cx="1789998" cy="1703995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63061B4-E9EA-6F83-D042-14ACC811C7AB}"/>
              </a:ext>
            </a:extLst>
          </p:cNvPr>
          <p:cNvSpPr txBox="1"/>
          <p:nvPr/>
        </p:nvSpPr>
        <p:spPr>
          <a:xfrm>
            <a:off x="1932026" y="4481780"/>
            <a:ext cx="58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4 ft</a:t>
            </a:r>
            <a:r>
              <a:rPr lang="en-US" baseline="30000" dirty="0">
                <a:latin typeface="Garamond" panose="02020404030301010803" pitchFamily="18" charset="0"/>
              </a:rPr>
              <a:t>2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6B578CF-250B-85FD-212B-1C99007805C8}"/>
              </a:ext>
            </a:extLst>
          </p:cNvPr>
          <p:cNvSpPr txBox="1"/>
          <p:nvPr/>
        </p:nvSpPr>
        <p:spPr>
          <a:xfrm>
            <a:off x="755264" y="4778429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1 ft</a:t>
            </a:r>
            <a:r>
              <a:rPr lang="en-US" baseline="30000" dirty="0">
                <a:latin typeface="Garamond" panose="02020404030301010803" pitchFamily="18" charset="0"/>
              </a:rPr>
              <a:t>2</a:t>
            </a:r>
            <a:endParaRPr lang="en-US" dirty="0">
              <a:latin typeface="Garamond" panose="02020404030301010803" pitchFamily="18" charset="0"/>
            </a:endParaRPr>
          </a:p>
        </p:txBody>
      </p:sp>
      <p:cxnSp>
        <p:nvCxnSpPr>
          <p:cNvPr id="80" name="Connector: Curved 79">
            <a:extLst>
              <a:ext uri="{FF2B5EF4-FFF2-40B4-BE49-F238E27FC236}">
                <a16:creationId xmlns:a16="http://schemas.microsoft.com/office/drawing/2014/main" id="{2F34721C-0483-A729-BCB7-FBC181B46C6E}"/>
              </a:ext>
            </a:extLst>
          </p:cNvPr>
          <p:cNvCxnSpPr>
            <a:cxnSpLocks/>
          </p:cNvCxnSpPr>
          <p:nvPr/>
        </p:nvCxnSpPr>
        <p:spPr>
          <a:xfrm rot="16200000" flipH="1">
            <a:off x="959825" y="5110674"/>
            <a:ext cx="231895" cy="175362"/>
          </a:xfrm>
          <a:prstGeom prst="curvedConnector2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" name="Picture 80">
            <a:extLst>
              <a:ext uri="{FF2B5EF4-FFF2-40B4-BE49-F238E27FC236}">
                <a16:creationId xmlns:a16="http://schemas.microsoft.com/office/drawing/2014/main" id="{830AF42F-2C8E-CE87-DDED-AD4F0A7CE2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79076">
            <a:off x="3428623" y="4763160"/>
            <a:ext cx="1306231" cy="1205114"/>
          </a:xfrm>
          <a:prstGeom prst="rect">
            <a:avLst/>
          </a:prstGeom>
        </p:spPr>
      </p:pic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DDAB56AC-F03A-2F76-6FC0-EE5AF895A514}"/>
              </a:ext>
            </a:extLst>
          </p:cNvPr>
          <p:cNvCxnSpPr>
            <a:cxnSpLocks/>
          </p:cNvCxnSpPr>
          <p:nvPr/>
        </p:nvCxnSpPr>
        <p:spPr>
          <a:xfrm>
            <a:off x="3978413" y="4772551"/>
            <a:ext cx="797339" cy="0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4BCF06B7-0B2D-15B5-6FE2-571E7F9AB28B}"/>
                  </a:ext>
                </a:extLst>
              </p:cNvPr>
              <p:cNvSpPr txBox="1"/>
              <p:nvPr/>
            </p:nvSpPr>
            <p:spPr>
              <a:xfrm>
                <a:off x="3810295" y="4427441"/>
                <a:ext cx="1048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4BCF06B7-0B2D-15B5-6FE2-571E7F9AB2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295" y="4427441"/>
                <a:ext cx="104836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DFB6472C-816C-1C4C-01F4-80C4B9D730B2}"/>
                  </a:ext>
                </a:extLst>
              </p:cNvPr>
              <p:cNvSpPr txBox="1"/>
              <p:nvPr/>
            </p:nvSpPr>
            <p:spPr>
              <a:xfrm>
                <a:off x="3069097" y="5941557"/>
                <a:ext cx="251378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sz="1400" dirty="0">
                    <a:latin typeface="Garamond" panose="02020404030301010803" pitchFamily="18" charset="0"/>
                  </a:rPr>
                  <a:t> – rotational velocity in rad/s</a:t>
                </a:r>
              </a:p>
            </p:txBody>
          </p:sp>
        </mc:Choice>
        <mc:Fallback xmlns="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DFB6472C-816C-1C4C-01F4-80C4B9D730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9097" y="5941557"/>
                <a:ext cx="2513780" cy="307777"/>
              </a:xfrm>
              <a:prstGeom prst="rect">
                <a:avLst/>
              </a:prstGeom>
              <a:blipFill>
                <a:blip r:embed="rId5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1" name="Connector: Curved 90">
            <a:extLst>
              <a:ext uri="{FF2B5EF4-FFF2-40B4-BE49-F238E27FC236}">
                <a16:creationId xmlns:a16="http://schemas.microsoft.com/office/drawing/2014/main" id="{3C875CB5-386E-8F5C-5FAC-6931A53D20E0}"/>
              </a:ext>
            </a:extLst>
          </p:cNvPr>
          <p:cNvCxnSpPr>
            <a:cxnSpLocks/>
          </p:cNvCxnSpPr>
          <p:nvPr/>
        </p:nvCxnSpPr>
        <p:spPr>
          <a:xfrm rot="16200000" flipH="1">
            <a:off x="2209198" y="4813997"/>
            <a:ext cx="231895" cy="175362"/>
          </a:xfrm>
          <a:prstGeom prst="curvedConnector2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>
            <a:extLst>
              <a:ext uri="{FF2B5EF4-FFF2-40B4-BE49-F238E27FC236}">
                <a16:creationId xmlns:a16="http://schemas.microsoft.com/office/drawing/2014/main" id="{9F83C968-1988-9D69-7B8B-C25C839CEB5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24847" b="7067"/>
          <a:stretch/>
        </p:blipFill>
        <p:spPr>
          <a:xfrm>
            <a:off x="5933294" y="4571067"/>
            <a:ext cx="1645066" cy="1660238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7688DA31-7135-D312-A788-A9C07857E055}"/>
              </a:ext>
            </a:extLst>
          </p:cNvPr>
          <p:cNvSpPr txBox="1"/>
          <p:nvPr/>
        </p:nvSpPr>
        <p:spPr>
          <a:xfrm>
            <a:off x="7126289" y="4573737"/>
            <a:ext cx="17102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1" algn="l" defTabSz="9875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D7D31"/>
              </a:buClr>
              <a:buSzTx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Figure 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(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13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)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: Initial blade prototype, showing material failure at the root. 80% infill with honeycomb grid structure. </a:t>
            </a:r>
          </a:p>
        </p:txBody>
      </p:sp>
      <p:pic>
        <p:nvPicPr>
          <p:cNvPr id="100" name="Picture 99">
            <a:extLst>
              <a:ext uri="{FF2B5EF4-FFF2-40B4-BE49-F238E27FC236}">
                <a16:creationId xmlns:a16="http://schemas.microsoft.com/office/drawing/2014/main" id="{DE97746F-8D0F-6F01-3C57-D1A4EAAC0D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09603" y="2122818"/>
            <a:ext cx="1906880" cy="208664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341EF67F-E0BC-3ADB-800C-F7421E3F3E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28665" y="2120992"/>
            <a:ext cx="820020" cy="208664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C7D5112C-DDE6-8F16-068B-DB4C17CA8766}"/>
              </a:ext>
            </a:extLst>
          </p:cNvPr>
          <p:cNvSpPr txBox="1"/>
          <p:nvPr/>
        </p:nvSpPr>
        <p:spPr>
          <a:xfrm>
            <a:off x="9312361" y="4772551"/>
            <a:ext cx="2441501" cy="14243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800" kern="12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‘Steel spine’ for structural strength</a:t>
            </a: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Blades are 3D printed with ¼” shaft housing </a:t>
            </a:r>
            <a:endParaRPr lang="en-US" sz="1400" kern="1200" dirty="0">
              <a:solidFill>
                <a:schemeClr val="tx2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457200" lvl="2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en-US" kern="1200" dirty="0">
              <a:solidFill>
                <a:schemeClr val="accent2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19BF452-F077-8FE6-304B-0DB381DF143D}"/>
              </a:ext>
            </a:extLst>
          </p:cNvPr>
          <p:cNvSpPr txBox="1"/>
          <p:nvPr/>
        </p:nvSpPr>
        <p:spPr>
          <a:xfrm>
            <a:off x="8652996" y="4249422"/>
            <a:ext cx="34728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1" algn="l" defTabSz="9875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D7D31"/>
              </a:buClr>
              <a:buSzTx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Figure 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(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14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)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: 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Steel spine assembled in wind tunnel (left). Cross sectional diagram of blade model, showing shaft housing (right).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 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F3F5030-B776-98C3-EFF4-53B389CCFAC6}"/>
              </a:ext>
            </a:extLst>
          </p:cNvPr>
          <p:cNvSpPr txBox="1"/>
          <p:nvPr/>
        </p:nvSpPr>
        <p:spPr>
          <a:xfrm>
            <a:off x="9031906" y="6485552"/>
            <a:ext cx="3160093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aramond" panose="02020404030301010803" pitchFamily="18" charset="0"/>
              </a:rPr>
              <a:t>Results &amp; Discussion</a:t>
            </a:r>
          </a:p>
        </p:txBody>
      </p:sp>
    </p:spTree>
    <p:extLst>
      <p:ext uri="{BB962C8B-B14F-4D97-AF65-F5344CB8AC3E}">
        <p14:creationId xmlns:p14="http://schemas.microsoft.com/office/powerpoint/2010/main" val="31624705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813645-4904-11E6-0215-0DF43115B8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31ACF1-D04F-7011-D7B4-F76F45FCA4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B11647-73C9-19BB-0BEF-AF2B3B235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435" y="369980"/>
            <a:ext cx="10506455" cy="1076914"/>
          </a:xfrm>
        </p:spPr>
        <p:txBody>
          <a:bodyPr anchor="ctr">
            <a:normAutofit/>
          </a:bodyPr>
          <a:lstStyle/>
          <a:p>
            <a:r>
              <a:rPr lang="en-US" sz="4000" dirty="0">
                <a:latin typeface="Garamond" panose="02020404030301010803" pitchFamily="18" charset="0"/>
                <a:cs typeface="Calibri Light"/>
              </a:rPr>
              <a:t>Rotor Design II. Blade Fabrication</a:t>
            </a:r>
            <a:endParaRPr lang="en-US" sz="4000" dirty="0">
              <a:latin typeface="Garamond" panose="02020404030301010803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A27F3D4-290D-8735-2905-060164B4A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573B0D2-A55D-1ED3-CF9C-9396BB50E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E278C2E4-570A-D959-4C8D-4A11F10AA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504" y="669627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z="1600" smtClean="0">
                <a:latin typeface="Garamond" panose="02020404030301010803" pitchFamily="18" charset="0"/>
              </a:rPr>
              <a:t>11</a:t>
            </a:fld>
            <a:endParaRPr lang="en-US" sz="1600" dirty="0">
              <a:latin typeface="Garamond" panose="02020404030301010803" pitchFamily="18" charset="0"/>
            </a:endParaRPr>
          </a:p>
        </p:txBody>
      </p:sp>
      <p:sp>
        <p:nvSpPr>
          <p:cNvPr id="3" name="Google Shape;344;p36">
            <a:extLst>
              <a:ext uri="{FF2B5EF4-FFF2-40B4-BE49-F238E27FC236}">
                <a16:creationId xmlns:a16="http://schemas.microsoft.com/office/drawing/2014/main" id="{8F15A5F8-FF74-C39C-A3F0-2C96D87D4F0B}"/>
              </a:ext>
            </a:extLst>
          </p:cNvPr>
          <p:cNvSpPr txBox="1">
            <a:spLocks noGrp="1"/>
          </p:cNvSpPr>
          <p:nvPr/>
        </p:nvSpPr>
        <p:spPr>
          <a:xfrm>
            <a:off x="456220" y="1816874"/>
            <a:ext cx="2163359" cy="1365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 defTabSz="987552">
              <a:spcAft>
                <a:spcPts val="600"/>
              </a:spcAft>
              <a:buNone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Method: </a:t>
            </a:r>
          </a:p>
          <a:p>
            <a:pPr marL="0" indent="0" defTabSz="987552">
              <a:spcAft>
                <a:spcPts val="600"/>
              </a:spcAft>
              <a:buNone/>
            </a:pPr>
            <a:endParaRPr lang="en-US" sz="3000" dirty="0">
              <a:latin typeface="Garamond" panose="02020404030301010803" pitchFamily="18" charset="0"/>
            </a:endParaRPr>
          </a:p>
        </p:txBody>
      </p:sp>
      <p:sp>
        <p:nvSpPr>
          <p:cNvPr id="7" name="Google Shape;344;p36">
            <a:extLst>
              <a:ext uri="{FF2B5EF4-FFF2-40B4-BE49-F238E27FC236}">
                <a16:creationId xmlns:a16="http://schemas.microsoft.com/office/drawing/2014/main" id="{8A064D98-03E0-A8C5-F6DE-FD6562EAFC6E}"/>
              </a:ext>
            </a:extLst>
          </p:cNvPr>
          <p:cNvSpPr txBox="1">
            <a:spLocks noGrp="1"/>
          </p:cNvSpPr>
          <p:nvPr/>
        </p:nvSpPr>
        <p:spPr>
          <a:xfrm>
            <a:off x="305853" y="2403624"/>
            <a:ext cx="3970925" cy="2050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84785" indent="-184785" defTabSz="987552">
              <a:spcAft>
                <a:spcPts val="600"/>
              </a:spcAft>
            </a:pPr>
            <a:r>
              <a:rPr lang="en-US" sz="2000" dirty="0">
                <a:latin typeface="Garamond" panose="02020404030301010803" pitchFamily="18" charset="0"/>
              </a:rPr>
              <a:t>All rotors are based on NREL 5MW wind turbine geometry [6]</a:t>
            </a:r>
          </a:p>
          <a:p>
            <a:pPr marL="184785" indent="-184785" defTabSz="987552">
              <a:spcAft>
                <a:spcPts val="600"/>
              </a:spcAft>
            </a:pPr>
            <a:r>
              <a:rPr lang="en-US" sz="2000" dirty="0">
                <a:latin typeface="Garamond" panose="02020404030301010803" pitchFamily="18" charset="0"/>
              </a:rPr>
              <a:t>Blades were created using </a:t>
            </a:r>
            <a:r>
              <a:rPr lang="en-US" sz="2000" dirty="0" err="1">
                <a:latin typeface="Garamond" panose="02020404030301010803" pitchFamily="18" charset="0"/>
              </a:rPr>
              <a:t>Qblade</a:t>
            </a:r>
            <a:r>
              <a:rPr lang="en-US" sz="2000" dirty="0">
                <a:latin typeface="Garamond" panose="02020404030301010803" pitchFamily="18" charset="0"/>
              </a:rPr>
              <a:t>, an open-source wind turbine design software.</a:t>
            </a:r>
          </a:p>
          <a:p>
            <a:pPr marL="184785" indent="-184785" defTabSz="987552">
              <a:spcAft>
                <a:spcPts val="600"/>
              </a:spcAft>
            </a:pPr>
            <a:r>
              <a:rPr lang="en-US" sz="2000" dirty="0">
                <a:latin typeface="Garamond" panose="02020404030301010803" pitchFamily="18" charset="0"/>
              </a:rPr>
              <a:t>Twist is consistent between rotors, re-optimized from the original geometry for a TSR of 1 using </a:t>
            </a:r>
            <a:r>
              <a:rPr lang="en-US" sz="2000" dirty="0" err="1">
                <a:latin typeface="Garamond" panose="02020404030301010803" pitchFamily="18" charset="0"/>
              </a:rPr>
              <a:t>Qblade’s</a:t>
            </a:r>
            <a:r>
              <a:rPr lang="en-US" sz="2000" dirty="0">
                <a:latin typeface="Garamond" panose="02020404030301010803" pitchFamily="18" charset="0"/>
              </a:rPr>
              <a:t> Blade Element Moment Theory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48306F-0C43-B614-9127-CEA6346764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6872" t="-408" r="38144" b="43929"/>
          <a:stretch/>
        </p:blipFill>
        <p:spPr>
          <a:xfrm>
            <a:off x="5398078" y="1691895"/>
            <a:ext cx="1779171" cy="34742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64AF6F5-0E93-611F-47DF-A472BEC567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8549" y="3250913"/>
            <a:ext cx="733356" cy="104284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7DA680C-D67C-6D17-89F2-12E9D28738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6849" y="1978409"/>
            <a:ext cx="515309" cy="104284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7AC1968-1F31-AC31-9D5C-D3FE383F48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7495" y="5210714"/>
            <a:ext cx="784522" cy="975667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3E8F5F5-50BE-419F-87D8-C9BE366357DD}"/>
              </a:ext>
            </a:extLst>
          </p:cNvPr>
          <p:cNvCxnSpPr/>
          <p:nvPr/>
        </p:nvCxnSpPr>
        <p:spPr>
          <a:xfrm>
            <a:off x="6965661" y="3766702"/>
            <a:ext cx="977774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B76A84D-8BF8-5BED-37F3-46E2C5D54554}"/>
              </a:ext>
            </a:extLst>
          </p:cNvPr>
          <p:cNvSpPr txBox="1"/>
          <p:nvPr/>
        </p:nvSpPr>
        <p:spPr>
          <a:xfrm>
            <a:off x="9031905" y="2040683"/>
            <a:ext cx="28272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Rotor 1: </a:t>
            </a:r>
            <a:r>
              <a:rPr lang="en-US" dirty="0">
                <a:latin typeface="Garamond" panose="02020404030301010803" pitchFamily="18" charset="0"/>
              </a:rPr>
              <a:t>½ cut of original blade, re-optimized and scaled to 6.78 in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DF61CC-F140-70BD-FFD2-34F5AE5196A7}"/>
              </a:ext>
            </a:extLst>
          </p:cNvPr>
          <p:cNvSpPr txBox="1"/>
          <p:nvPr/>
        </p:nvSpPr>
        <p:spPr>
          <a:xfrm>
            <a:off x="813287" y="1152806"/>
            <a:ext cx="91628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4785" indent="-184785" defTabSz="987552">
              <a:spcAft>
                <a:spcPts val="600"/>
              </a:spcAft>
            </a:pPr>
            <a:r>
              <a:rPr lang="en-US" sz="1800" dirty="0">
                <a:latin typeface="Garamond" panose="02020404030301010803" pitchFamily="18" charset="0"/>
              </a:rPr>
              <a:t>All rotors should be aerodynamically similar in efficiency to isolate the effects of rotor solidity.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6068E72-BA98-C390-4153-CC50F32DE453}"/>
              </a:ext>
            </a:extLst>
          </p:cNvPr>
          <p:cNvCxnSpPr/>
          <p:nvPr/>
        </p:nvCxnSpPr>
        <p:spPr>
          <a:xfrm>
            <a:off x="6965661" y="2606349"/>
            <a:ext cx="977774" cy="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4D6099F-5E6A-AB84-4DE5-35826D8319EE}"/>
              </a:ext>
            </a:extLst>
          </p:cNvPr>
          <p:cNvCxnSpPr>
            <a:cxnSpLocks/>
          </p:cNvCxnSpPr>
          <p:nvPr/>
        </p:nvCxnSpPr>
        <p:spPr>
          <a:xfrm>
            <a:off x="8665227" y="4454376"/>
            <a:ext cx="0" cy="552621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0281C7B-81CB-6907-AEB4-297705A458EC}"/>
              </a:ext>
            </a:extLst>
          </p:cNvPr>
          <p:cNvSpPr txBox="1"/>
          <p:nvPr/>
        </p:nvSpPr>
        <p:spPr>
          <a:xfrm>
            <a:off x="9039749" y="3399507"/>
            <a:ext cx="28272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Rotor 2: </a:t>
            </a:r>
            <a:r>
              <a:rPr lang="en-US" dirty="0">
                <a:latin typeface="Garamond" panose="02020404030301010803" pitchFamily="18" charset="0"/>
              </a:rPr>
              <a:t>⅓ cut of original blade, re-optimized and scaled to 6.78 in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5EA39D4-DE5A-EC86-E33F-E7BDAD71ADAF}"/>
              </a:ext>
            </a:extLst>
          </p:cNvPr>
          <p:cNvSpPr txBox="1"/>
          <p:nvPr/>
        </p:nvSpPr>
        <p:spPr>
          <a:xfrm>
            <a:off x="9092016" y="5222943"/>
            <a:ext cx="29309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Garamond" panose="02020404030301010803" pitchFamily="18" charset="0"/>
              </a:rPr>
              <a:t>Rotor 3: </a:t>
            </a:r>
            <a:r>
              <a:rPr lang="en-US" dirty="0">
                <a:latin typeface="Garamond" panose="02020404030301010803" pitchFamily="18" charset="0"/>
              </a:rPr>
              <a:t>Same as rotor 2, with a different chord distribution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92E4E8A-F507-7ECD-B701-45C1D54A2609}"/>
              </a:ext>
            </a:extLst>
          </p:cNvPr>
          <p:cNvSpPr txBox="1"/>
          <p:nvPr/>
        </p:nvSpPr>
        <p:spPr>
          <a:xfrm>
            <a:off x="4953465" y="5198804"/>
            <a:ext cx="26683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Garamond" panose="02020404030301010803" pitchFamily="18" charset="0"/>
              </a:rPr>
              <a:t>Original NREL 5MW blade geometry, 207 ft length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409E0EB-CA48-53EC-7081-0098BA8013D6}"/>
              </a:ext>
            </a:extLst>
          </p:cNvPr>
          <p:cNvSpPr txBox="1"/>
          <p:nvPr/>
        </p:nvSpPr>
        <p:spPr>
          <a:xfrm>
            <a:off x="5394695" y="4553087"/>
            <a:ext cx="9460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en-US" sz="1100" u="none" strike="noStrike" dirty="0">
                <a:effectLst/>
              </a:rPr>
              <a:t>DU40_A17</a:t>
            </a:r>
            <a:endParaRPr lang="en-US" sz="1100" b="0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92BF0DA-31B2-B0DA-A386-9117ADD20916}"/>
              </a:ext>
            </a:extLst>
          </p:cNvPr>
          <p:cNvSpPr txBox="1"/>
          <p:nvPr/>
        </p:nvSpPr>
        <p:spPr>
          <a:xfrm>
            <a:off x="5417516" y="4149498"/>
            <a:ext cx="9460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en-US" sz="1100" u="none" strike="noStrike" dirty="0">
                <a:effectLst/>
              </a:rPr>
              <a:t>DU</a:t>
            </a:r>
            <a:r>
              <a:rPr lang="en-US" sz="1100" dirty="0"/>
              <a:t>35</a:t>
            </a:r>
            <a:r>
              <a:rPr lang="en-US" sz="1100" u="none" strike="noStrike" dirty="0">
                <a:effectLst/>
              </a:rPr>
              <a:t>_A17</a:t>
            </a:r>
            <a:endParaRPr lang="en-US" sz="1100" b="0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A030946-A891-A16E-8249-420534CD6935}"/>
              </a:ext>
            </a:extLst>
          </p:cNvPr>
          <p:cNvSpPr txBox="1"/>
          <p:nvPr/>
        </p:nvSpPr>
        <p:spPr>
          <a:xfrm>
            <a:off x="5417516" y="3961262"/>
            <a:ext cx="9460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en-US" sz="1100" u="none" strike="noStrike" dirty="0">
                <a:effectLst/>
              </a:rPr>
              <a:t>DU</a:t>
            </a:r>
            <a:r>
              <a:rPr lang="en-US" sz="1100" dirty="0"/>
              <a:t>30</a:t>
            </a:r>
            <a:r>
              <a:rPr lang="en-US" sz="1100" u="none" strike="noStrike" dirty="0">
                <a:effectLst/>
              </a:rPr>
              <a:t>_A17</a:t>
            </a:r>
            <a:endParaRPr lang="en-US" sz="1100" b="0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F004D6D-F638-3302-513E-E98881B27044}"/>
              </a:ext>
            </a:extLst>
          </p:cNvPr>
          <p:cNvSpPr txBox="1"/>
          <p:nvPr/>
        </p:nvSpPr>
        <p:spPr>
          <a:xfrm>
            <a:off x="5434637" y="3534529"/>
            <a:ext cx="9460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en-US" sz="1100" u="none" strike="noStrike" dirty="0">
                <a:effectLst/>
              </a:rPr>
              <a:t>DU25_A17</a:t>
            </a:r>
            <a:endParaRPr lang="en-US" sz="1100" b="0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6FC3380-E85B-0D81-3879-A5F479AC9F8A}"/>
              </a:ext>
            </a:extLst>
          </p:cNvPr>
          <p:cNvSpPr txBox="1"/>
          <p:nvPr/>
        </p:nvSpPr>
        <p:spPr>
          <a:xfrm>
            <a:off x="5434637" y="3137217"/>
            <a:ext cx="9460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"/>
            <a:r>
              <a:rPr lang="en-US" sz="1100" u="none" strike="noStrike" dirty="0">
                <a:effectLst/>
              </a:rPr>
              <a:t>DU2</a:t>
            </a:r>
            <a:r>
              <a:rPr lang="en-US" sz="1100" dirty="0"/>
              <a:t>1</a:t>
            </a:r>
            <a:r>
              <a:rPr lang="en-US" sz="1100" u="none" strike="noStrike" dirty="0">
                <a:effectLst/>
              </a:rPr>
              <a:t>_A17</a:t>
            </a:r>
            <a:endParaRPr lang="en-US" sz="1100" b="0" i="0" u="none" strike="noStrike" dirty="0">
              <a:solidFill>
                <a:srgbClr val="000000"/>
              </a:solidFill>
              <a:effectLst/>
              <a:latin typeface="Aptos Narrow" panose="020B00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4F9BED9-E7B6-3354-275E-3152A2150A49}"/>
              </a:ext>
            </a:extLst>
          </p:cNvPr>
          <p:cNvSpPr txBox="1"/>
          <p:nvPr/>
        </p:nvSpPr>
        <p:spPr>
          <a:xfrm>
            <a:off x="5322175" y="2060428"/>
            <a:ext cx="15446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i="0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NACA64-618</a:t>
            </a:r>
            <a:endParaRPr lang="en-US" sz="11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B40D747-D3D9-8F74-28D0-400A5BA7C123}"/>
              </a:ext>
            </a:extLst>
          </p:cNvPr>
          <p:cNvSpPr txBox="1"/>
          <p:nvPr/>
        </p:nvSpPr>
        <p:spPr>
          <a:xfrm>
            <a:off x="5518413" y="1869595"/>
            <a:ext cx="1544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i="0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Airfoil ID</a:t>
            </a:r>
            <a:r>
              <a:rPr lang="en-US" sz="1100" b="0" i="0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:</a:t>
            </a:r>
            <a:endParaRPr lang="en-US" sz="11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919A372-239A-6825-413B-D9C7F548B1E8}"/>
              </a:ext>
            </a:extLst>
          </p:cNvPr>
          <p:cNvSpPr txBox="1"/>
          <p:nvPr/>
        </p:nvSpPr>
        <p:spPr>
          <a:xfrm>
            <a:off x="3169683" y="6483218"/>
            <a:ext cx="292479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Testing Setup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9C129EF-8B97-D213-5532-3F14F706EECA}"/>
              </a:ext>
            </a:extLst>
          </p:cNvPr>
          <p:cNvSpPr txBox="1"/>
          <p:nvPr/>
        </p:nvSpPr>
        <p:spPr>
          <a:xfrm>
            <a:off x="-1" y="6485552"/>
            <a:ext cx="316968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Experiment Definition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37B8B0E-1AED-8558-4524-CD71D4EBC5F5}"/>
              </a:ext>
            </a:extLst>
          </p:cNvPr>
          <p:cNvSpPr txBox="1"/>
          <p:nvPr/>
        </p:nvSpPr>
        <p:spPr>
          <a:xfrm>
            <a:off x="6094476" y="6483218"/>
            <a:ext cx="2937429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black"/>
                </a:solidFill>
                <a:latin typeface="Garamond" panose="02020404030301010803" pitchFamily="18" charset="0"/>
              </a:rPr>
              <a:t>Rotor Design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D3D4797-C504-1322-84DA-C044620A219C}"/>
              </a:ext>
            </a:extLst>
          </p:cNvPr>
          <p:cNvSpPr txBox="1"/>
          <p:nvPr/>
        </p:nvSpPr>
        <p:spPr>
          <a:xfrm>
            <a:off x="9031906" y="6485552"/>
            <a:ext cx="3160093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aramond" panose="02020404030301010803" pitchFamily="18" charset="0"/>
              </a:rPr>
              <a:t>Results &amp; Discussion</a:t>
            </a:r>
          </a:p>
        </p:txBody>
      </p:sp>
    </p:spTree>
    <p:extLst>
      <p:ext uri="{BB962C8B-B14F-4D97-AF65-F5344CB8AC3E}">
        <p14:creationId xmlns:p14="http://schemas.microsoft.com/office/powerpoint/2010/main" val="17420568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123BD4-74C5-EDA8-7CDE-CE862760A8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33E76BF-2F93-F2D0-5E22-7B0BC5494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CCE332-4893-DB02-5F64-ABF5FBB3B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435" y="369980"/>
            <a:ext cx="10506455" cy="1076914"/>
          </a:xfrm>
        </p:spPr>
        <p:txBody>
          <a:bodyPr anchor="ctr">
            <a:normAutofit/>
          </a:bodyPr>
          <a:lstStyle/>
          <a:p>
            <a:r>
              <a:rPr lang="en-US" sz="4000" dirty="0">
                <a:latin typeface="Garamond" panose="02020404030301010803" pitchFamily="18" charset="0"/>
                <a:cs typeface="Calibri Light"/>
              </a:rPr>
              <a:t>Rotor Design III. Comparison 1</a:t>
            </a:r>
            <a:endParaRPr lang="en-US" sz="4000" dirty="0">
              <a:latin typeface="Garamond" panose="02020404030301010803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9D5F325-768C-525E-34C9-C449FD7686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E9672C1-8267-E772-4942-367C99E66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477057D9-38C3-60D6-33D4-DD63131FC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504" y="669627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z="1600" smtClean="0">
                <a:latin typeface="Garamond" panose="02020404030301010803" pitchFamily="18" charset="0"/>
              </a:rPr>
              <a:t>12</a:t>
            </a:fld>
            <a:endParaRPr lang="en-US" sz="1600" dirty="0">
              <a:latin typeface="Garamond" panose="02020404030301010803" pitchFamily="18" charset="0"/>
            </a:endParaRPr>
          </a:p>
        </p:txBody>
      </p:sp>
      <p:sp>
        <p:nvSpPr>
          <p:cNvPr id="3" name="Google Shape;344;p36">
            <a:extLst>
              <a:ext uri="{FF2B5EF4-FFF2-40B4-BE49-F238E27FC236}">
                <a16:creationId xmlns:a16="http://schemas.microsoft.com/office/drawing/2014/main" id="{27AFF272-033B-765B-EDB0-1737DE5D7900}"/>
              </a:ext>
            </a:extLst>
          </p:cNvPr>
          <p:cNvSpPr txBox="1">
            <a:spLocks noGrp="1"/>
          </p:cNvSpPr>
          <p:nvPr/>
        </p:nvSpPr>
        <p:spPr>
          <a:xfrm>
            <a:off x="3267741" y="1588176"/>
            <a:ext cx="2163359" cy="1365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 defTabSz="987552">
              <a:spcAft>
                <a:spcPts val="600"/>
              </a:spcAft>
              <a:buNone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Rotor 1: </a:t>
            </a:r>
          </a:p>
          <a:p>
            <a:pPr marL="0" indent="0" defTabSz="987552">
              <a:spcAft>
                <a:spcPts val="600"/>
              </a:spcAft>
              <a:buNone/>
            </a:pPr>
            <a:endParaRPr lang="en-US" sz="3000" dirty="0">
              <a:latin typeface="Garamond" panose="02020404030301010803" pitchFamily="18" charset="0"/>
            </a:endParaRPr>
          </a:p>
        </p:txBody>
      </p:sp>
      <p:sp>
        <p:nvSpPr>
          <p:cNvPr id="4" name="Google Shape;344;p36">
            <a:extLst>
              <a:ext uri="{FF2B5EF4-FFF2-40B4-BE49-F238E27FC236}">
                <a16:creationId xmlns:a16="http://schemas.microsoft.com/office/drawing/2014/main" id="{C9F82967-B916-37CE-84BD-29047888DE49}"/>
              </a:ext>
            </a:extLst>
          </p:cNvPr>
          <p:cNvSpPr txBox="1">
            <a:spLocks noGrp="1"/>
          </p:cNvSpPr>
          <p:nvPr/>
        </p:nvSpPr>
        <p:spPr>
          <a:xfrm>
            <a:off x="9536286" y="1588176"/>
            <a:ext cx="2163359" cy="1365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 defTabSz="987552">
              <a:spcAft>
                <a:spcPts val="600"/>
              </a:spcAft>
              <a:buNone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Rotor 2: </a:t>
            </a:r>
          </a:p>
          <a:p>
            <a:pPr marL="0" indent="0" defTabSz="987552">
              <a:spcAft>
                <a:spcPts val="600"/>
              </a:spcAft>
              <a:buNone/>
            </a:pPr>
            <a:endParaRPr lang="en-US" sz="3000" dirty="0">
              <a:latin typeface="Garamond" panose="020204040303010108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89F95BE-69A5-CA21-9CDB-E789D5CD5BA4}"/>
              </a:ext>
            </a:extLst>
          </p:cNvPr>
          <p:cNvCxnSpPr>
            <a:cxnSpLocks/>
          </p:cNvCxnSpPr>
          <p:nvPr/>
        </p:nvCxnSpPr>
        <p:spPr>
          <a:xfrm>
            <a:off x="6094475" y="1625021"/>
            <a:ext cx="0" cy="4775308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07C828C4-A041-828E-8B38-8A0EE58FFB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422" y="1625021"/>
            <a:ext cx="1753830" cy="16180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8A0008-3328-A87A-FCFB-0A60501110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3144" y="1667202"/>
            <a:ext cx="1509907" cy="1540323"/>
          </a:xfrm>
          <a:prstGeom prst="rect">
            <a:avLst/>
          </a:prstGeom>
        </p:spPr>
      </p:pic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FE5C448B-E320-7BF8-1B12-4C9C18F202B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8638284"/>
              </p:ext>
            </p:extLst>
          </p:nvPr>
        </p:nvGraphicFramePr>
        <p:xfrm>
          <a:off x="283752" y="3945187"/>
          <a:ext cx="2602176" cy="2292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9CACA998-1681-3AF6-7201-19FD722D25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6898308"/>
              </p:ext>
            </p:extLst>
          </p:nvPr>
        </p:nvGraphicFramePr>
        <p:xfrm>
          <a:off x="6395425" y="3954003"/>
          <a:ext cx="2562629" cy="2295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Google Shape;344;p36">
                <a:extLst>
                  <a:ext uri="{FF2B5EF4-FFF2-40B4-BE49-F238E27FC236}">
                    <a16:creationId xmlns:a16="http://schemas.microsoft.com/office/drawing/2014/main" id="{19C87B7C-1B4C-A9AC-F638-D1191472F3EB}"/>
                  </a:ext>
                </a:extLst>
              </p:cNvPr>
              <p:cNvSpPr txBox="1">
                <a:spLocks noGrp="1"/>
              </p:cNvSpPr>
              <p:nvPr/>
            </p:nvSpPr>
            <p:spPr>
              <a:xfrm>
                <a:off x="2530426" y="2115934"/>
                <a:ext cx="3970925" cy="20507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0480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200"/>
                  <a:buFont typeface="Nunito Light"/>
                  <a:buChar char="●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1pPr>
                <a:lvl2pPr marL="914400" marR="0" lvl="1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○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2pPr>
                <a:lvl3pPr marL="1371600" marR="0" lvl="2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■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3pPr>
                <a:lvl4pPr marL="1828800" marR="0" lvl="3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●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4pPr>
                <a:lvl5pPr marL="2286000" marR="0" lvl="4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○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5pPr>
                <a:lvl6pPr marL="2743200" marR="0" lvl="5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■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6pPr>
                <a:lvl7pPr marL="3200400" marR="0" lvl="6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●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7pPr>
                <a:lvl8pPr marL="3657600" marR="0" lvl="7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○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8pPr>
                <a:lvl9pPr marL="4114800" marR="0" lvl="8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■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9pPr>
              </a:lstStyle>
              <a:p>
                <a:pPr marL="184785" indent="-184785" defTabSz="987552">
                  <a:spcAft>
                    <a:spcPts val="600"/>
                  </a:spcAft>
                </a:pPr>
                <a:r>
                  <a:rPr lang="en-US" sz="2000" dirty="0">
                    <a:latin typeface="Garamond" panose="02020404030301010803" pitchFamily="18" charset="0"/>
                  </a:rPr>
                  <a:t>Average solidity,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𝒂𝒗𝒈</m:t>
                        </m:r>
                      </m:sub>
                    </m:sSub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𝟑𝟔</m:t>
                    </m:r>
                  </m:oMath>
                </a14:m>
                <a:endParaRPr lang="en-US" sz="2000" b="1" dirty="0">
                  <a:latin typeface="Garamond" panose="02020404030301010803" pitchFamily="18" charset="0"/>
                </a:endParaRPr>
              </a:p>
              <a:p>
                <a:pPr marL="184785" indent="-184785" defTabSz="987552">
                  <a:spcAft>
                    <a:spcPts val="600"/>
                  </a:spcAft>
                </a:pPr>
                <a:r>
                  <a:rPr lang="en-US" sz="2000" dirty="0">
                    <a:latin typeface="Garamond" panose="02020404030301010803" pitchFamily="18" charset="0"/>
                  </a:rPr>
                  <a:t>Constant chord distribution</a:t>
                </a:r>
              </a:p>
              <a:p>
                <a:pPr marL="184785" indent="-184785" defTabSz="987552">
                  <a:spcAft>
                    <a:spcPts val="600"/>
                  </a:spcAft>
                </a:pPr>
                <a:r>
                  <a:rPr lang="en-US" sz="2000" dirty="0">
                    <a:latin typeface="Garamond" panose="02020404030301010803" pitchFamily="18" charset="0"/>
                  </a:rPr>
                  <a:t> “Traditional” inverse solidity distribution</a:t>
                </a:r>
              </a:p>
            </p:txBody>
          </p:sp>
        </mc:Choice>
        <mc:Fallback xmlns="">
          <p:sp>
            <p:nvSpPr>
              <p:cNvPr id="10" name="Google Shape;344;p36">
                <a:extLst>
                  <a:ext uri="{FF2B5EF4-FFF2-40B4-BE49-F238E27FC236}">
                    <a16:creationId xmlns:a16="http://schemas.microsoft.com/office/drawing/2014/main" id="{19C87B7C-1B4C-A9AC-F638-D1191472F3EB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0426" y="2115934"/>
                <a:ext cx="3970925" cy="205075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Google Shape;344;p36">
                <a:extLst>
                  <a:ext uri="{FF2B5EF4-FFF2-40B4-BE49-F238E27FC236}">
                    <a16:creationId xmlns:a16="http://schemas.microsoft.com/office/drawing/2014/main" id="{59A65AC2-624C-8424-2D46-4D4B06209A97}"/>
                  </a:ext>
                </a:extLst>
              </p:cNvPr>
              <p:cNvSpPr txBox="1">
                <a:spLocks noGrp="1"/>
              </p:cNvSpPr>
              <p:nvPr/>
            </p:nvSpPr>
            <p:spPr>
              <a:xfrm>
                <a:off x="8271564" y="2221020"/>
                <a:ext cx="3970925" cy="20507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0480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200"/>
                  <a:buFont typeface="Nunito Light"/>
                  <a:buChar char="●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1pPr>
                <a:lvl2pPr marL="914400" marR="0" lvl="1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○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2pPr>
                <a:lvl3pPr marL="1371600" marR="0" lvl="2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■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3pPr>
                <a:lvl4pPr marL="1828800" marR="0" lvl="3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●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4pPr>
                <a:lvl5pPr marL="2286000" marR="0" lvl="4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○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5pPr>
                <a:lvl6pPr marL="2743200" marR="0" lvl="5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■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6pPr>
                <a:lvl7pPr marL="3200400" marR="0" lvl="6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●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7pPr>
                <a:lvl8pPr marL="3657600" marR="0" lvl="7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○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8pPr>
                <a:lvl9pPr marL="4114800" marR="0" lvl="8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■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9pPr>
              </a:lstStyle>
              <a:p>
                <a:pPr marL="184785" indent="-184785" defTabSz="987552">
                  <a:spcAft>
                    <a:spcPts val="600"/>
                  </a:spcAft>
                  <a:buClr>
                    <a:schemeClr val="accent2">
                      <a:lumMod val="75000"/>
                    </a:schemeClr>
                  </a:buClr>
                </a:pPr>
                <a:r>
                  <a:rPr lang="en-US" sz="2000" dirty="0">
                    <a:latin typeface="Garamond" panose="02020404030301010803" pitchFamily="18" charset="0"/>
                  </a:rPr>
                  <a:t>Average solidity,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𝒂𝒗𝒈</m:t>
                        </m:r>
                      </m:sub>
                    </m:sSub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𝟓𝟑</m:t>
                    </m:r>
                  </m:oMath>
                </a14:m>
                <a:endParaRPr lang="en-US" sz="2000" b="1" dirty="0">
                  <a:latin typeface="Garamond" panose="02020404030301010803" pitchFamily="18" charset="0"/>
                </a:endParaRPr>
              </a:p>
              <a:p>
                <a:pPr marL="184785" indent="-184785" defTabSz="987552">
                  <a:spcAft>
                    <a:spcPts val="600"/>
                  </a:spcAft>
                  <a:buClr>
                    <a:schemeClr val="accent2">
                      <a:lumMod val="75000"/>
                    </a:schemeClr>
                  </a:buClr>
                </a:pPr>
                <a:r>
                  <a:rPr lang="en-US" sz="2000" dirty="0">
                    <a:latin typeface="Garamond" panose="02020404030301010803" pitchFamily="18" charset="0"/>
                  </a:rPr>
                  <a:t>Constant chord distribution</a:t>
                </a:r>
              </a:p>
              <a:p>
                <a:pPr marL="184785" indent="-184785" defTabSz="987552">
                  <a:spcAft>
                    <a:spcPts val="600"/>
                  </a:spcAft>
                  <a:buClr>
                    <a:schemeClr val="accent2">
                      <a:lumMod val="75000"/>
                    </a:schemeClr>
                  </a:buClr>
                </a:pPr>
                <a:r>
                  <a:rPr lang="en-US" sz="2000" dirty="0">
                    <a:latin typeface="Garamond" panose="02020404030301010803" pitchFamily="18" charset="0"/>
                  </a:rPr>
                  <a:t>“Traditional” inverse solidity distribution</a:t>
                </a:r>
              </a:p>
            </p:txBody>
          </p:sp>
        </mc:Choice>
        <mc:Fallback xmlns="">
          <p:sp>
            <p:nvSpPr>
              <p:cNvPr id="12" name="Google Shape;344;p36">
                <a:extLst>
                  <a:ext uri="{FF2B5EF4-FFF2-40B4-BE49-F238E27FC236}">
                    <a16:creationId xmlns:a16="http://schemas.microsoft.com/office/drawing/2014/main" id="{59A65AC2-624C-8424-2D46-4D4B06209A97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1564" y="2221020"/>
                <a:ext cx="3970925" cy="205075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211C66F1-8969-BE35-8273-81CDC05919E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29894" y="3945187"/>
            <a:ext cx="2239408" cy="2289515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D365BB4-7B11-9E42-1BD1-B45DEC37574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75261" y="3975300"/>
            <a:ext cx="2314206" cy="2294359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5228FF6-EBFA-DE67-AF40-1403205A64CA}"/>
              </a:ext>
            </a:extLst>
          </p:cNvPr>
          <p:cNvSpPr txBox="1"/>
          <p:nvPr/>
        </p:nvSpPr>
        <p:spPr>
          <a:xfrm>
            <a:off x="3169683" y="6483218"/>
            <a:ext cx="292479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Testing Setup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5E48D9D-83E0-0903-D251-1CB3AD7FD9D6}"/>
              </a:ext>
            </a:extLst>
          </p:cNvPr>
          <p:cNvSpPr txBox="1"/>
          <p:nvPr/>
        </p:nvSpPr>
        <p:spPr>
          <a:xfrm>
            <a:off x="-1" y="6485552"/>
            <a:ext cx="316968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Experiment Definition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8AEAF36-00D1-DBC8-7961-125113D2AF50}"/>
              </a:ext>
            </a:extLst>
          </p:cNvPr>
          <p:cNvSpPr txBox="1"/>
          <p:nvPr/>
        </p:nvSpPr>
        <p:spPr>
          <a:xfrm>
            <a:off x="6094476" y="6483218"/>
            <a:ext cx="2937429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black"/>
                </a:solidFill>
                <a:latin typeface="Garamond" panose="02020404030301010803" pitchFamily="18" charset="0"/>
              </a:rPr>
              <a:t>Rotor Design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71CB8D6-5D14-05C7-900E-E04583133F99}"/>
              </a:ext>
            </a:extLst>
          </p:cNvPr>
          <p:cNvSpPr txBox="1"/>
          <p:nvPr/>
        </p:nvSpPr>
        <p:spPr>
          <a:xfrm>
            <a:off x="9031906" y="6485552"/>
            <a:ext cx="3160093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aramond" panose="02020404030301010803" pitchFamily="18" charset="0"/>
              </a:rPr>
              <a:t>Results &amp; Discussion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E81B16C-B000-E91C-79F0-911E9F342BA8}"/>
              </a:ext>
            </a:extLst>
          </p:cNvPr>
          <p:cNvSpPr txBox="1"/>
          <p:nvPr/>
        </p:nvSpPr>
        <p:spPr>
          <a:xfrm>
            <a:off x="3039474" y="6261023"/>
            <a:ext cx="275405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1" algn="l" defTabSz="9875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D7D31"/>
              </a:buClr>
              <a:buSzTx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Figure 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(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16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)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: Assembled Rotor 1 with spine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712855D-8034-F474-16AF-34BE26836BAD}"/>
              </a:ext>
            </a:extLst>
          </p:cNvPr>
          <p:cNvSpPr txBox="1"/>
          <p:nvPr/>
        </p:nvSpPr>
        <p:spPr>
          <a:xfrm>
            <a:off x="9198001" y="6234730"/>
            <a:ext cx="275405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1" algn="l" defTabSz="9875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D7D31"/>
              </a:buClr>
              <a:buSzTx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Figure 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(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18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)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: Assembled Rotor 2 with spine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73A8CD6-A0D0-1C50-57EB-6E43FE1108A8}"/>
              </a:ext>
            </a:extLst>
          </p:cNvPr>
          <p:cNvSpPr txBox="1"/>
          <p:nvPr/>
        </p:nvSpPr>
        <p:spPr>
          <a:xfrm>
            <a:off x="794683" y="6229081"/>
            <a:ext cx="119224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1" algn="l" defTabSz="9875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D7D31"/>
              </a:buClr>
              <a:buSzTx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Figure 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(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15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)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06C262B-76E3-4920-38C5-B8C8DB59D4E2}"/>
              </a:ext>
            </a:extLst>
          </p:cNvPr>
          <p:cNvSpPr txBox="1"/>
          <p:nvPr/>
        </p:nvSpPr>
        <p:spPr>
          <a:xfrm>
            <a:off x="6940644" y="6244417"/>
            <a:ext cx="119224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1" algn="l" defTabSz="9875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D7D31"/>
              </a:buClr>
              <a:buSzTx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Figure 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(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17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)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073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1117C0-E7E5-FEC8-361E-C0C4290C0E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7C982C2-EBEE-2B78-5E4F-C70CD15754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0A1BC6-A06E-9D84-B04A-B1FCA103B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435" y="369980"/>
            <a:ext cx="10506455" cy="1076914"/>
          </a:xfrm>
        </p:spPr>
        <p:txBody>
          <a:bodyPr anchor="ctr">
            <a:normAutofit/>
          </a:bodyPr>
          <a:lstStyle/>
          <a:p>
            <a:r>
              <a:rPr lang="en-US" sz="4000" dirty="0">
                <a:latin typeface="Garamond" panose="02020404030301010803" pitchFamily="18" charset="0"/>
                <a:cs typeface="Calibri Light"/>
              </a:rPr>
              <a:t>Rotor Design IV. Comparison 2</a:t>
            </a:r>
            <a:endParaRPr lang="en-US" sz="4000" dirty="0">
              <a:latin typeface="Garamond" panose="02020404030301010803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B1957B-A3EC-3EB0-4C66-51CDF6135B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49ED6-10EF-FF0B-B94F-F4164EF6E1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6411802C-11AA-D01F-E8FB-9FD59440F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504" y="669627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z="1600" smtClean="0">
                <a:latin typeface="Garamond" panose="02020404030301010803" pitchFamily="18" charset="0"/>
              </a:rPr>
              <a:t>13</a:t>
            </a:fld>
            <a:endParaRPr lang="en-US" sz="1600" dirty="0">
              <a:latin typeface="Garamond" panose="02020404030301010803" pitchFamily="18" charset="0"/>
            </a:endParaRPr>
          </a:p>
        </p:txBody>
      </p:sp>
      <p:sp>
        <p:nvSpPr>
          <p:cNvPr id="4" name="Google Shape;344;p36">
            <a:extLst>
              <a:ext uri="{FF2B5EF4-FFF2-40B4-BE49-F238E27FC236}">
                <a16:creationId xmlns:a16="http://schemas.microsoft.com/office/drawing/2014/main" id="{83D6D6B3-7563-061D-53A8-AAAD3F7FBFC2}"/>
              </a:ext>
            </a:extLst>
          </p:cNvPr>
          <p:cNvSpPr txBox="1">
            <a:spLocks noGrp="1"/>
          </p:cNvSpPr>
          <p:nvPr/>
        </p:nvSpPr>
        <p:spPr>
          <a:xfrm>
            <a:off x="3669641" y="1594132"/>
            <a:ext cx="2163359" cy="1365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 defTabSz="987552">
              <a:spcAft>
                <a:spcPts val="600"/>
              </a:spcAft>
              <a:buNone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Rotor 2: </a:t>
            </a:r>
          </a:p>
          <a:p>
            <a:pPr marL="0" indent="0" defTabSz="987552">
              <a:spcAft>
                <a:spcPts val="600"/>
              </a:spcAft>
              <a:buNone/>
            </a:pPr>
            <a:endParaRPr lang="en-US" sz="3000" dirty="0">
              <a:latin typeface="Garamond" panose="02020404030301010803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7AFB497-9099-72E0-3618-A92E8E41F736}"/>
              </a:ext>
            </a:extLst>
          </p:cNvPr>
          <p:cNvCxnSpPr>
            <a:cxnSpLocks/>
          </p:cNvCxnSpPr>
          <p:nvPr/>
        </p:nvCxnSpPr>
        <p:spPr>
          <a:xfrm>
            <a:off x="6094475" y="1625021"/>
            <a:ext cx="0" cy="4775308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96259C07-066A-FC99-67E5-B474E03890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499" y="1673158"/>
            <a:ext cx="1509907" cy="1540323"/>
          </a:xfrm>
          <a:prstGeom prst="rect">
            <a:avLst/>
          </a:prstGeom>
        </p:spPr>
      </p:pic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C7691A9D-71AD-C5FB-B7F1-687FD5F821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0981534"/>
              </p:ext>
            </p:extLst>
          </p:nvPr>
        </p:nvGraphicFramePr>
        <p:xfrm>
          <a:off x="426499" y="3956403"/>
          <a:ext cx="2562629" cy="2295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Google Shape;344;p36">
                <a:extLst>
                  <a:ext uri="{FF2B5EF4-FFF2-40B4-BE49-F238E27FC236}">
                    <a16:creationId xmlns:a16="http://schemas.microsoft.com/office/drawing/2014/main" id="{A0DF6247-E61C-DA58-20BE-3BFD4A68752E}"/>
                  </a:ext>
                </a:extLst>
              </p:cNvPr>
              <p:cNvSpPr txBox="1">
                <a:spLocks noGrp="1"/>
              </p:cNvSpPr>
              <p:nvPr/>
            </p:nvSpPr>
            <p:spPr>
              <a:xfrm>
                <a:off x="2404919" y="2226976"/>
                <a:ext cx="3970925" cy="20507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0480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200"/>
                  <a:buFont typeface="Nunito Light"/>
                  <a:buChar char="●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1pPr>
                <a:lvl2pPr marL="914400" marR="0" lvl="1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○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2pPr>
                <a:lvl3pPr marL="1371600" marR="0" lvl="2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■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3pPr>
                <a:lvl4pPr marL="1828800" marR="0" lvl="3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●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4pPr>
                <a:lvl5pPr marL="2286000" marR="0" lvl="4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○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5pPr>
                <a:lvl6pPr marL="2743200" marR="0" lvl="5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■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6pPr>
                <a:lvl7pPr marL="3200400" marR="0" lvl="6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●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7pPr>
                <a:lvl8pPr marL="3657600" marR="0" lvl="7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○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8pPr>
                <a:lvl9pPr marL="4114800" marR="0" lvl="8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■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9pPr>
              </a:lstStyle>
              <a:p>
                <a:pPr marL="184785" indent="-184785" defTabSz="987552">
                  <a:spcAft>
                    <a:spcPts val="600"/>
                  </a:spcAft>
                  <a:buClr>
                    <a:schemeClr val="accent2">
                      <a:lumMod val="75000"/>
                    </a:schemeClr>
                  </a:buClr>
                </a:pPr>
                <a:r>
                  <a:rPr lang="en-US" sz="2000" dirty="0">
                    <a:latin typeface="Garamond" panose="02020404030301010803" pitchFamily="18" charset="0"/>
                  </a:rPr>
                  <a:t>Average solidity,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𝒂𝒗𝒈</m:t>
                        </m:r>
                      </m:sub>
                    </m:sSub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𝟓𝟑</m:t>
                    </m:r>
                  </m:oMath>
                </a14:m>
                <a:endParaRPr lang="en-US" sz="2000" b="1" dirty="0">
                  <a:latin typeface="Garamond" panose="02020404030301010803" pitchFamily="18" charset="0"/>
                </a:endParaRPr>
              </a:p>
              <a:p>
                <a:pPr marL="184785" indent="-184785" defTabSz="987552">
                  <a:spcAft>
                    <a:spcPts val="600"/>
                  </a:spcAft>
                  <a:buClr>
                    <a:schemeClr val="accent2">
                      <a:lumMod val="75000"/>
                    </a:schemeClr>
                  </a:buClr>
                </a:pPr>
                <a:r>
                  <a:rPr lang="en-US" sz="2000" dirty="0">
                    <a:latin typeface="Garamond" panose="02020404030301010803" pitchFamily="18" charset="0"/>
                  </a:rPr>
                  <a:t>Constant chord distribution</a:t>
                </a:r>
              </a:p>
              <a:p>
                <a:pPr marL="184785" indent="-184785" defTabSz="987552">
                  <a:spcAft>
                    <a:spcPts val="600"/>
                  </a:spcAft>
                  <a:buClr>
                    <a:schemeClr val="accent2">
                      <a:lumMod val="75000"/>
                    </a:schemeClr>
                  </a:buClr>
                </a:pPr>
                <a:r>
                  <a:rPr lang="en-US" sz="2000" dirty="0">
                    <a:latin typeface="Garamond" panose="02020404030301010803" pitchFamily="18" charset="0"/>
                  </a:rPr>
                  <a:t>“Traditional” inverse solidity distribution</a:t>
                </a:r>
              </a:p>
            </p:txBody>
          </p:sp>
        </mc:Choice>
        <mc:Fallback xmlns="">
          <p:sp>
            <p:nvSpPr>
              <p:cNvPr id="12" name="Google Shape;344;p36">
                <a:extLst>
                  <a:ext uri="{FF2B5EF4-FFF2-40B4-BE49-F238E27FC236}">
                    <a16:creationId xmlns:a16="http://schemas.microsoft.com/office/drawing/2014/main" id="{A0DF6247-E61C-DA58-20BE-3BFD4A68752E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919" y="2226976"/>
                <a:ext cx="3970925" cy="20507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B9841C5D-527F-AF55-6374-21392E9C56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8983" y="3984063"/>
            <a:ext cx="2217902" cy="2267528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A4010D6-54F4-42E4-D1FC-E863B2EB2E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81191" y="3881102"/>
            <a:ext cx="2424270" cy="2370489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sp>
        <p:nvSpPr>
          <p:cNvPr id="22" name="Google Shape;344;p36">
            <a:extLst>
              <a:ext uri="{FF2B5EF4-FFF2-40B4-BE49-F238E27FC236}">
                <a16:creationId xmlns:a16="http://schemas.microsoft.com/office/drawing/2014/main" id="{DA0B26CB-F08F-921D-82AD-18B080281CF9}"/>
              </a:ext>
            </a:extLst>
          </p:cNvPr>
          <p:cNvSpPr txBox="1">
            <a:spLocks noGrp="1"/>
          </p:cNvSpPr>
          <p:nvPr/>
        </p:nvSpPr>
        <p:spPr>
          <a:xfrm>
            <a:off x="9308441" y="1578184"/>
            <a:ext cx="2163359" cy="1365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 defTabSz="987552">
              <a:spcAft>
                <a:spcPts val="600"/>
              </a:spcAft>
              <a:buNone/>
            </a:pPr>
            <a:r>
              <a:rPr lang="en-US" sz="2800" b="1" dirty="0">
                <a:solidFill>
                  <a:srgbClr val="7030A0"/>
                </a:solidFill>
                <a:latin typeface="Garamond" panose="02020404030301010803" pitchFamily="18" charset="0"/>
              </a:rPr>
              <a:t>Rotor 3: </a:t>
            </a:r>
          </a:p>
          <a:p>
            <a:pPr marL="0" indent="0" defTabSz="987552">
              <a:spcAft>
                <a:spcPts val="600"/>
              </a:spcAft>
              <a:buNone/>
            </a:pPr>
            <a:endParaRPr lang="en-US" sz="3000" dirty="0">
              <a:latin typeface="Garamond" panose="020204040303010108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Google Shape;344;p36">
                <a:extLst>
                  <a:ext uri="{FF2B5EF4-FFF2-40B4-BE49-F238E27FC236}">
                    <a16:creationId xmlns:a16="http://schemas.microsoft.com/office/drawing/2014/main" id="{75443E75-C794-4575-B8E6-ACDE3933C9DE}"/>
                  </a:ext>
                </a:extLst>
              </p:cNvPr>
              <p:cNvSpPr txBox="1">
                <a:spLocks noGrp="1"/>
              </p:cNvSpPr>
              <p:nvPr/>
            </p:nvSpPr>
            <p:spPr>
              <a:xfrm>
                <a:off x="8308139" y="2124697"/>
                <a:ext cx="3970925" cy="20507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0480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200"/>
                  <a:buFont typeface="Nunito Light"/>
                  <a:buChar char="●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1pPr>
                <a:lvl2pPr marL="914400" marR="0" lvl="1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○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2pPr>
                <a:lvl3pPr marL="1371600" marR="0" lvl="2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■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3pPr>
                <a:lvl4pPr marL="1828800" marR="0" lvl="3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●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4pPr>
                <a:lvl5pPr marL="2286000" marR="0" lvl="4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○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5pPr>
                <a:lvl6pPr marL="2743200" marR="0" lvl="5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■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6pPr>
                <a:lvl7pPr marL="3200400" marR="0" lvl="6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●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7pPr>
                <a:lvl8pPr marL="3657600" marR="0" lvl="7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○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8pPr>
                <a:lvl9pPr marL="4114800" marR="0" lvl="8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■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9pPr>
              </a:lstStyle>
              <a:p>
                <a:pPr marL="184785" indent="-184785" defTabSz="987552">
                  <a:spcAft>
                    <a:spcPts val="600"/>
                  </a:spcAft>
                  <a:buClr>
                    <a:srgbClr val="7030A0"/>
                  </a:buClr>
                </a:pPr>
                <a:r>
                  <a:rPr lang="en-US" sz="2000" dirty="0">
                    <a:latin typeface="Garamond" panose="02020404030301010803" pitchFamily="18" charset="0"/>
                  </a:rPr>
                  <a:t>Average solidity,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𝒂𝒗𝒈</m:t>
                        </m:r>
                      </m:sub>
                    </m:sSub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𝟒𝟗</m:t>
                    </m:r>
                  </m:oMath>
                </a14:m>
                <a:endParaRPr lang="en-US" sz="2000" b="1" dirty="0">
                  <a:latin typeface="Garamond" panose="02020404030301010803" pitchFamily="18" charset="0"/>
                </a:endParaRPr>
              </a:p>
              <a:p>
                <a:pPr marL="184785" indent="-184785" defTabSz="987552">
                  <a:spcAft>
                    <a:spcPts val="600"/>
                  </a:spcAft>
                  <a:buClr>
                    <a:srgbClr val="7030A0"/>
                  </a:buClr>
                </a:pPr>
                <a:r>
                  <a:rPr lang="en-US" sz="2000" dirty="0">
                    <a:latin typeface="Garamond" panose="02020404030301010803" pitchFamily="18" charset="0"/>
                  </a:rPr>
                  <a:t>Linear chord distribution</a:t>
                </a:r>
              </a:p>
              <a:p>
                <a:pPr marL="184785" indent="-184785" defTabSz="987552">
                  <a:spcAft>
                    <a:spcPts val="600"/>
                  </a:spcAft>
                  <a:buClr>
                    <a:srgbClr val="7030A0"/>
                  </a:buClr>
                </a:pPr>
                <a:r>
                  <a:rPr lang="en-US" sz="2000" dirty="0">
                    <a:latin typeface="Garamond" panose="02020404030301010803" pitchFamily="18" charset="0"/>
                  </a:rPr>
                  <a:t>Constant solidity distribution</a:t>
                </a:r>
              </a:p>
            </p:txBody>
          </p:sp>
        </mc:Choice>
        <mc:Fallback xmlns="">
          <p:sp>
            <p:nvSpPr>
              <p:cNvPr id="23" name="Google Shape;344;p36">
                <a:extLst>
                  <a:ext uri="{FF2B5EF4-FFF2-40B4-BE49-F238E27FC236}">
                    <a16:creationId xmlns:a16="http://schemas.microsoft.com/office/drawing/2014/main" id="{75443E75-C794-4575-B8E6-ACDE3933C9DE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8139" y="2124697"/>
                <a:ext cx="3970925" cy="205075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:a16="http://schemas.microsoft.com/office/drawing/2014/main" id="{1BAF4A13-9F03-760D-AF27-2B6898638B8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72918" y="1728494"/>
            <a:ext cx="1509908" cy="1541321"/>
          </a:xfrm>
          <a:prstGeom prst="rect">
            <a:avLst/>
          </a:prstGeom>
        </p:spPr>
      </p:pic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34A8E3F2-9D46-B6D8-A4FA-2869A9A9A6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789199"/>
              </p:ext>
            </p:extLst>
          </p:nvPr>
        </p:nvGraphicFramePr>
        <p:xfrm>
          <a:off x="6441494" y="3878438"/>
          <a:ext cx="2642107" cy="23731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2A009B9E-F917-E8C0-E431-530E711C69C1}"/>
              </a:ext>
            </a:extLst>
          </p:cNvPr>
          <p:cNvSpPr txBox="1"/>
          <p:nvPr/>
        </p:nvSpPr>
        <p:spPr>
          <a:xfrm>
            <a:off x="9031906" y="6485552"/>
            <a:ext cx="3160093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aramond" panose="02020404030301010803" pitchFamily="18" charset="0"/>
              </a:rPr>
              <a:t>Results &amp; Discussion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5CA1928-8B60-1C9E-7A21-FD114CF84A81}"/>
              </a:ext>
            </a:extLst>
          </p:cNvPr>
          <p:cNvSpPr txBox="1"/>
          <p:nvPr/>
        </p:nvSpPr>
        <p:spPr>
          <a:xfrm>
            <a:off x="3169683" y="6483218"/>
            <a:ext cx="292479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Testing Setup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0D58EAC-7D20-DF60-59B2-2D9F2CD31E44}"/>
              </a:ext>
            </a:extLst>
          </p:cNvPr>
          <p:cNvSpPr txBox="1"/>
          <p:nvPr/>
        </p:nvSpPr>
        <p:spPr>
          <a:xfrm>
            <a:off x="-1" y="6485552"/>
            <a:ext cx="316968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Experiment Definition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D4E2C4-CC31-E59A-B658-4963EE61B0DC}"/>
              </a:ext>
            </a:extLst>
          </p:cNvPr>
          <p:cNvSpPr txBox="1"/>
          <p:nvPr/>
        </p:nvSpPr>
        <p:spPr>
          <a:xfrm>
            <a:off x="6094476" y="6483218"/>
            <a:ext cx="2937429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black"/>
                </a:solidFill>
                <a:latin typeface="Garamond" panose="02020404030301010803" pitchFamily="18" charset="0"/>
              </a:rPr>
              <a:t>Rotor Design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A0264F8-E6D5-D98C-D52F-270A63680B40}"/>
              </a:ext>
            </a:extLst>
          </p:cNvPr>
          <p:cNvSpPr txBox="1"/>
          <p:nvPr/>
        </p:nvSpPr>
        <p:spPr>
          <a:xfrm>
            <a:off x="3802294" y="6251591"/>
            <a:ext cx="119224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1" algn="l" defTabSz="9875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D7D31"/>
              </a:buClr>
              <a:buSzTx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Figure 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(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18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)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A2D6E43-7FF1-BFAA-7C1D-00BD6EF87924}"/>
              </a:ext>
            </a:extLst>
          </p:cNvPr>
          <p:cNvSpPr txBox="1"/>
          <p:nvPr/>
        </p:nvSpPr>
        <p:spPr>
          <a:xfrm>
            <a:off x="9266980" y="6251591"/>
            <a:ext cx="275405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1" algn="l" defTabSz="9875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D7D31"/>
              </a:buClr>
              <a:buSzTx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Figure 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(20)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: Assembled Rotor 3 with spine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069AEE8-EBB4-077B-D604-C379BDF05E02}"/>
              </a:ext>
            </a:extLst>
          </p:cNvPr>
          <p:cNvSpPr txBox="1"/>
          <p:nvPr/>
        </p:nvSpPr>
        <p:spPr>
          <a:xfrm>
            <a:off x="974733" y="6247295"/>
            <a:ext cx="119224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1" algn="l" defTabSz="9875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D7D31"/>
              </a:buClr>
              <a:buSzTx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Figure 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(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17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)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264F581-A118-3783-CBDC-5505260498F2}"/>
              </a:ext>
            </a:extLst>
          </p:cNvPr>
          <p:cNvSpPr txBox="1"/>
          <p:nvPr/>
        </p:nvSpPr>
        <p:spPr>
          <a:xfrm>
            <a:off x="7052553" y="6246936"/>
            <a:ext cx="119224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1" algn="l" defTabSz="9875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D7D31"/>
              </a:buClr>
              <a:buSzTx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Figure 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(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19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)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815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937EDEB-B8D4-AE9B-C209-635EB91F61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998AD73-52DB-6DA3-4A2D-BF8E878F3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282191-2294-4BCF-FBFD-E71A8F02C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435" y="369980"/>
            <a:ext cx="10506455" cy="1076914"/>
          </a:xfrm>
        </p:spPr>
        <p:txBody>
          <a:bodyPr anchor="ctr">
            <a:normAutofit/>
          </a:bodyPr>
          <a:lstStyle/>
          <a:p>
            <a:r>
              <a:rPr lang="en-US" sz="4000" dirty="0">
                <a:latin typeface="Garamond" panose="02020404030301010803" pitchFamily="18" charset="0"/>
                <a:cs typeface="Calibri Light"/>
              </a:rPr>
              <a:t>Results &amp; Discussion I.</a:t>
            </a:r>
            <a:endParaRPr lang="en-US" sz="4000" dirty="0">
              <a:latin typeface="Garamond" panose="02020404030301010803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DBEE61A-C3DF-43F8-F13E-1BBF57ED70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5A11878-80F6-02FD-52DD-6D3D4891E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3122B5C4-C04F-A109-48AE-0DAC369A6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504" y="669627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z="1600" smtClean="0">
                <a:latin typeface="Garamond" panose="02020404030301010803" pitchFamily="18" charset="0"/>
              </a:rPr>
              <a:t>14</a:t>
            </a:fld>
            <a:endParaRPr lang="en-US" sz="1600" dirty="0">
              <a:latin typeface="Garamond" panose="020204040303010108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543765-C951-E19E-B2FE-E2DDD64C4E3D}"/>
              </a:ext>
            </a:extLst>
          </p:cNvPr>
          <p:cNvSpPr txBox="1"/>
          <p:nvPr/>
        </p:nvSpPr>
        <p:spPr>
          <a:xfrm>
            <a:off x="9031906" y="6485552"/>
            <a:ext cx="3160093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Garamond" panose="02020404030301010803" pitchFamily="18" charset="0"/>
              </a:rPr>
              <a:t>Results &amp; Discussion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8C29A88-C357-61DA-564D-8DDE19931A49}"/>
              </a:ext>
            </a:extLst>
          </p:cNvPr>
          <p:cNvSpPr txBox="1"/>
          <p:nvPr/>
        </p:nvSpPr>
        <p:spPr>
          <a:xfrm>
            <a:off x="3169683" y="6483218"/>
            <a:ext cx="292479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Testing Setup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B42368-D2FE-E62B-F386-4D5FE7DE4973}"/>
              </a:ext>
            </a:extLst>
          </p:cNvPr>
          <p:cNvSpPr txBox="1"/>
          <p:nvPr/>
        </p:nvSpPr>
        <p:spPr>
          <a:xfrm>
            <a:off x="-1" y="6485552"/>
            <a:ext cx="316968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Experiment Definition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4E4FC1-AA3C-0CAA-F305-F70FB4197C68}"/>
              </a:ext>
            </a:extLst>
          </p:cNvPr>
          <p:cNvSpPr txBox="1"/>
          <p:nvPr/>
        </p:nvSpPr>
        <p:spPr>
          <a:xfrm>
            <a:off x="6094476" y="6483218"/>
            <a:ext cx="2937429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Rotor Design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370AEC7E-2F9B-D370-3368-B207C36549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00049"/>
              </p:ext>
            </p:extLst>
          </p:nvPr>
        </p:nvGraphicFramePr>
        <p:xfrm>
          <a:off x="221938" y="1675994"/>
          <a:ext cx="6533859" cy="45704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29A64BD-B9CB-DCE0-6C34-491284F62BC9}"/>
                  </a:ext>
                </a:extLst>
              </p:cNvPr>
              <p:cNvSpPr txBox="1"/>
              <p:nvPr/>
            </p:nvSpPr>
            <p:spPr>
              <a:xfrm>
                <a:off x="7077042" y="4090202"/>
                <a:ext cx="1492909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baseline="-25000" dirty="0"/>
                  <a:t>avg</a:t>
                </a:r>
                <a:r>
                  <a:rPr lang="en-US" dirty="0"/>
                  <a:t> = 0.36</a:t>
                </a:r>
              </a:p>
              <a:p>
                <a:r>
                  <a:rPr lang="en-US" dirty="0"/>
                  <a:t>R</a:t>
                </a:r>
                <a:r>
                  <a:rPr lang="en-US" baseline="30000" dirty="0"/>
                  <a:t>2</a:t>
                </a:r>
                <a:r>
                  <a:rPr lang="en-US" dirty="0"/>
                  <a:t> = 0.88</a:t>
                </a:r>
              </a:p>
              <a:p>
                <a:r>
                  <a:rPr lang="en-US" dirty="0" err="1"/>
                  <a:t>TSR</a:t>
                </a:r>
                <a:r>
                  <a:rPr lang="en-US" baseline="-25000" dirty="0" err="1"/>
                  <a:t>opt</a:t>
                </a:r>
                <a:r>
                  <a:rPr lang="en-US" dirty="0"/>
                  <a:t> = 1.01</a:t>
                </a:r>
              </a:p>
              <a:p>
                <a:r>
                  <a:rPr lang="en-US" dirty="0" err="1"/>
                  <a:t>Cp</a:t>
                </a:r>
                <a:r>
                  <a:rPr lang="en-US" baseline="-25000" dirty="0" err="1"/>
                  <a:t>max</a:t>
                </a:r>
                <a:r>
                  <a:rPr lang="en-US" dirty="0"/>
                  <a:t> = 0.025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29A64BD-B9CB-DCE0-6C34-491284F62B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7042" y="4090202"/>
                <a:ext cx="1492909" cy="1200329"/>
              </a:xfrm>
              <a:prstGeom prst="rect">
                <a:avLst/>
              </a:prstGeom>
              <a:blipFill>
                <a:blip r:embed="rId4"/>
                <a:stretch>
                  <a:fillRect l="-3673" t="-3046" r="-2449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41A3FAC-54C8-1CAC-3E11-EA285B206EE2}"/>
                  </a:ext>
                </a:extLst>
              </p:cNvPr>
              <p:cNvSpPr txBox="1"/>
              <p:nvPr/>
            </p:nvSpPr>
            <p:spPr>
              <a:xfrm>
                <a:off x="8796888" y="4087677"/>
                <a:ext cx="1492909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baseline="-25000" dirty="0"/>
                  <a:t>avg</a:t>
                </a:r>
                <a:r>
                  <a:rPr lang="en-US" dirty="0"/>
                  <a:t> = 0.53</a:t>
                </a:r>
              </a:p>
              <a:p>
                <a:r>
                  <a:rPr lang="en-US" dirty="0"/>
                  <a:t>R</a:t>
                </a:r>
                <a:r>
                  <a:rPr lang="en-US" baseline="30000" dirty="0"/>
                  <a:t>2</a:t>
                </a:r>
                <a:r>
                  <a:rPr lang="en-US" dirty="0"/>
                  <a:t> = 0.94</a:t>
                </a:r>
              </a:p>
              <a:p>
                <a:r>
                  <a:rPr lang="en-US" dirty="0" err="1"/>
                  <a:t>TSR</a:t>
                </a:r>
                <a:r>
                  <a:rPr lang="en-US" baseline="-25000" dirty="0" err="1"/>
                  <a:t>opt</a:t>
                </a:r>
                <a:r>
                  <a:rPr lang="en-US" dirty="0"/>
                  <a:t> = 1.06</a:t>
                </a:r>
              </a:p>
              <a:p>
                <a:r>
                  <a:rPr lang="en-US" dirty="0" err="1"/>
                  <a:t>Cp</a:t>
                </a:r>
                <a:r>
                  <a:rPr lang="en-US" baseline="-25000" dirty="0" err="1"/>
                  <a:t>max</a:t>
                </a:r>
                <a:r>
                  <a:rPr lang="en-US" dirty="0"/>
                  <a:t> = 0.046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41A3FAC-54C8-1CAC-3E11-EA285B206E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6888" y="4087677"/>
                <a:ext cx="1492909" cy="1477328"/>
              </a:xfrm>
              <a:prstGeom prst="rect">
                <a:avLst/>
              </a:prstGeom>
              <a:blipFill>
                <a:blip r:embed="rId5"/>
                <a:stretch>
                  <a:fillRect l="-3265" t="-2479" r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CC43BA-E758-A4D4-DE80-4CE698772430}"/>
                  </a:ext>
                </a:extLst>
              </p:cNvPr>
              <p:cNvSpPr txBox="1"/>
              <p:nvPr/>
            </p:nvSpPr>
            <p:spPr>
              <a:xfrm>
                <a:off x="10494444" y="4069524"/>
                <a:ext cx="1492909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baseline="-25000" dirty="0"/>
                  <a:t>avg</a:t>
                </a:r>
                <a:r>
                  <a:rPr lang="en-US" dirty="0"/>
                  <a:t> = 0.49</a:t>
                </a:r>
              </a:p>
              <a:p>
                <a:r>
                  <a:rPr lang="en-US" dirty="0"/>
                  <a:t>R</a:t>
                </a:r>
                <a:r>
                  <a:rPr lang="en-US" baseline="30000" dirty="0"/>
                  <a:t>2</a:t>
                </a:r>
                <a:r>
                  <a:rPr lang="en-US" dirty="0"/>
                  <a:t> = 0.82</a:t>
                </a:r>
              </a:p>
              <a:p>
                <a:r>
                  <a:rPr lang="en-US" dirty="0" err="1"/>
                  <a:t>TSR</a:t>
                </a:r>
                <a:r>
                  <a:rPr lang="en-US" baseline="-25000" dirty="0" err="1"/>
                  <a:t>opt</a:t>
                </a:r>
                <a:r>
                  <a:rPr lang="en-US" dirty="0"/>
                  <a:t> = 1.09</a:t>
                </a:r>
              </a:p>
              <a:p>
                <a:r>
                  <a:rPr lang="en-US" dirty="0" err="1"/>
                  <a:t>Cp</a:t>
                </a:r>
                <a:r>
                  <a:rPr lang="en-US" baseline="-25000" dirty="0" err="1"/>
                  <a:t>max</a:t>
                </a:r>
                <a:r>
                  <a:rPr lang="en-US" dirty="0"/>
                  <a:t> = 0.060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CC43BA-E758-A4D4-DE80-4CE6987724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94444" y="4069524"/>
                <a:ext cx="1492909" cy="1477328"/>
              </a:xfrm>
              <a:prstGeom prst="rect">
                <a:avLst/>
              </a:prstGeom>
              <a:blipFill>
                <a:blip r:embed="rId6"/>
                <a:stretch>
                  <a:fillRect l="-3689" t="-2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A5887CC7-F21E-1388-A141-DE35D7296634}"/>
              </a:ext>
            </a:extLst>
          </p:cNvPr>
          <p:cNvSpPr txBox="1"/>
          <p:nvPr/>
        </p:nvSpPr>
        <p:spPr>
          <a:xfrm>
            <a:off x="6707602" y="5713776"/>
            <a:ext cx="52624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 algn="l" defTabSz="98755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Trend lines use a cubic power curve model[7]</a:t>
            </a:r>
            <a:endParaRPr lang="en-US" sz="1800" dirty="0">
              <a:latin typeface="Garamond" panose="02020404030301010803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C49BDF-ACA2-CDE8-E92B-E820A7ABA5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43153" y="1952743"/>
            <a:ext cx="1753830" cy="16180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CC5C0C7-8866-3C08-4813-DBC9D4A18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04504" y="1980938"/>
            <a:ext cx="1509907" cy="15403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7DB942-BED3-A8A4-D2FE-B0071CEA8CD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82715" y="1963796"/>
            <a:ext cx="1509908" cy="1541321"/>
          </a:xfrm>
          <a:prstGeom prst="rect">
            <a:avLst/>
          </a:prstGeom>
        </p:spPr>
      </p:pic>
      <p:sp>
        <p:nvSpPr>
          <p:cNvPr id="16" name="Google Shape;344;p36">
            <a:extLst>
              <a:ext uri="{FF2B5EF4-FFF2-40B4-BE49-F238E27FC236}">
                <a16:creationId xmlns:a16="http://schemas.microsoft.com/office/drawing/2014/main" id="{E37FE84A-DF77-AA46-C862-D7EEE95C1380}"/>
              </a:ext>
            </a:extLst>
          </p:cNvPr>
          <p:cNvSpPr txBox="1">
            <a:spLocks noGrp="1"/>
          </p:cNvSpPr>
          <p:nvPr/>
        </p:nvSpPr>
        <p:spPr>
          <a:xfrm>
            <a:off x="7019061" y="3416617"/>
            <a:ext cx="2163359" cy="5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 defTabSz="987552">
              <a:spcAft>
                <a:spcPts val="600"/>
              </a:spcAft>
              <a:buNone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Rotor 1: </a:t>
            </a:r>
          </a:p>
        </p:txBody>
      </p:sp>
      <p:sp>
        <p:nvSpPr>
          <p:cNvPr id="21" name="Google Shape;344;p36">
            <a:extLst>
              <a:ext uri="{FF2B5EF4-FFF2-40B4-BE49-F238E27FC236}">
                <a16:creationId xmlns:a16="http://schemas.microsoft.com/office/drawing/2014/main" id="{41D0B7A9-21EC-00E3-38B0-2C84E4BA15C3}"/>
              </a:ext>
            </a:extLst>
          </p:cNvPr>
          <p:cNvSpPr txBox="1">
            <a:spLocks noGrp="1"/>
          </p:cNvSpPr>
          <p:nvPr/>
        </p:nvSpPr>
        <p:spPr>
          <a:xfrm>
            <a:off x="8729612" y="3419342"/>
            <a:ext cx="2163359" cy="585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 defTabSz="987552">
              <a:spcAft>
                <a:spcPts val="600"/>
              </a:spcAft>
              <a:buNone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Rotor 2: </a:t>
            </a:r>
          </a:p>
        </p:txBody>
      </p:sp>
      <p:sp>
        <p:nvSpPr>
          <p:cNvPr id="22" name="Google Shape;344;p36">
            <a:extLst>
              <a:ext uri="{FF2B5EF4-FFF2-40B4-BE49-F238E27FC236}">
                <a16:creationId xmlns:a16="http://schemas.microsoft.com/office/drawing/2014/main" id="{0CA0B8ED-7237-5469-CD2B-B2D3902D35BB}"/>
              </a:ext>
            </a:extLst>
          </p:cNvPr>
          <p:cNvSpPr txBox="1">
            <a:spLocks noGrp="1"/>
          </p:cNvSpPr>
          <p:nvPr/>
        </p:nvSpPr>
        <p:spPr>
          <a:xfrm>
            <a:off x="10460088" y="3429000"/>
            <a:ext cx="1619611" cy="5829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 defTabSz="987552">
              <a:spcAft>
                <a:spcPts val="600"/>
              </a:spcAft>
              <a:buNone/>
            </a:pPr>
            <a:r>
              <a:rPr lang="en-US" sz="2800" b="1" dirty="0">
                <a:solidFill>
                  <a:srgbClr val="7030A0"/>
                </a:solidFill>
                <a:latin typeface="Garamond" panose="02020404030301010803" pitchFamily="18" charset="0"/>
              </a:rPr>
              <a:t>Rotor 3: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942F89B-DA9F-AA9B-E745-9900A3F551FB}"/>
              </a:ext>
            </a:extLst>
          </p:cNvPr>
          <p:cNvSpPr txBox="1"/>
          <p:nvPr/>
        </p:nvSpPr>
        <p:spPr>
          <a:xfrm>
            <a:off x="2784590" y="6208977"/>
            <a:ext cx="119224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1" algn="l" defTabSz="9875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D7D31"/>
              </a:buClr>
              <a:buSzTx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Figure 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(21)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4623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50F0240-B625-CFC2-A68E-901D7F7C36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67119DB-3CB1-BC78-9A59-2A7DE62026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7BF76E-B176-FB08-7FCC-FB04A15B1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435" y="369980"/>
            <a:ext cx="10506455" cy="1076914"/>
          </a:xfrm>
        </p:spPr>
        <p:txBody>
          <a:bodyPr anchor="ctr">
            <a:normAutofit/>
          </a:bodyPr>
          <a:lstStyle/>
          <a:p>
            <a:r>
              <a:rPr lang="en-US" sz="4000" dirty="0">
                <a:latin typeface="Garamond" panose="02020404030301010803" pitchFamily="18" charset="0"/>
                <a:cs typeface="Calibri Light"/>
              </a:rPr>
              <a:t>Results &amp; Discussion II.</a:t>
            </a:r>
            <a:endParaRPr lang="en-US" sz="4000" dirty="0">
              <a:latin typeface="Garamond" panose="02020404030301010803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31AE96-3D1F-21AB-5DF0-AE2737F164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2F4C12-1EB8-AEAB-F190-EC9664056F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C1ABED78-7623-4746-7DAD-DB6BFDBB6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504" y="669627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z="1600" smtClean="0">
                <a:latin typeface="Garamond" panose="02020404030301010803" pitchFamily="18" charset="0"/>
              </a:rPr>
              <a:t>15</a:t>
            </a:fld>
            <a:endParaRPr lang="en-US" sz="1600" dirty="0">
              <a:latin typeface="Garamond" panose="020204040303010108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363A58-C031-2B6B-5476-375520CBF30F}"/>
              </a:ext>
            </a:extLst>
          </p:cNvPr>
          <p:cNvSpPr txBox="1"/>
          <p:nvPr/>
        </p:nvSpPr>
        <p:spPr>
          <a:xfrm>
            <a:off x="9031906" y="6485552"/>
            <a:ext cx="3160093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Garamond" panose="02020404030301010803" pitchFamily="18" charset="0"/>
              </a:rPr>
              <a:t>Results &amp; Discussion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48C903-23C1-5EEB-DB57-B481981E83E4}"/>
              </a:ext>
            </a:extLst>
          </p:cNvPr>
          <p:cNvSpPr txBox="1"/>
          <p:nvPr/>
        </p:nvSpPr>
        <p:spPr>
          <a:xfrm>
            <a:off x="3169683" y="6483218"/>
            <a:ext cx="292479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Testing Setup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AE457A-B361-F3A1-35BA-ACA516BFA814}"/>
              </a:ext>
            </a:extLst>
          </p:cNvPr>
          <p:cNvSpPr txBox="1"/>
          <p:nvPr/>
        </p:nvSpPr>
        <p:spPr>
          <a:xfrm>
            <a:off x="-1" y="6485552"/>
            <a:ext cx="316968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Experiment Definition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4BB734-F060-343D-967B-DAEE110CA041}"/>
              </a:ext>
            </a:extLst>
          </p:cNvPr>
          <p:cNvSpPr txBox="1"/>
          <p:nvPr/>
        </p:nvSpPr>
        <p:spPr>
          <a:xfrm>
            <a:off x="6094476" y="6483218"/>
            <a:ext cx="2937429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Rotor Design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12" name="Google Shape;344;p36">
            <a:extLst>
              <a:ext uri="{FF2B5EF4-FFF2-40B4-BE49-F238E27FC236}">
                <a16:creationId xmlns:a16="http://schemas.microsoft.com/office/drawing/2014/main" id="{F1144824-AAAD-5CDA-7641-2D4CF76E78C0}"/>
              </a:ext>
            </a:extLst>
          </p:cNvPr>
          <p:cNvSpPr txBox="1">
            <a:spLocks noGrp="1"/>
          </p:cNvSpPr>
          <p:nvPr/>
        </p:nvSpPr>
        <p:spPr>
          <a:xfrm>
            <a:off x="4046318" y="2299210"/>
            <a:ext cx="7301385" cy="35712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84785" indent="-184785" defTabSz="987552">
              <a:spcAft>
                <a:spcPts val="600"/>
              </a:spcAft>
            </a:pPr>
            <a:r>
              <a:rPr lang="en-US" sz="2000" dirty="0">
                <a:latin typeface="Garamond" panose="02020404030301010803" pitchFamily="18" charset="0"/>
              </a:rPr>
              <a:t>Rotor 1 had the lowest efficiency of the three, as expected.</a:t>
            </a:r>
          </a:p>
          <a:p>
            <a:pPr marL="184785" indent="-184785" defTabSz="987552">
              <a:spcAft>
                <a:spcPts val="600"/>
              </a:spcAft>
            </a:pPr>
            <a:r>
              <a:rPr lang="en-US" sz="2000" dirty="0">
                <a:latin typeface="Garamond" panose="02020404030301010803" pitchFamily="18" charset="0"/>
              </a:rPr>
              <a:t>Increasing the average solidity by 50% led to an 84% increase in efficiency in Rotor 2 compared to Rotor 1.</a:t>
            </a:r>
          </a:p>
          <a:p>
            <a:pPr marL="184785" indent="-184785" defTabSz="987552">
              <a:spcAft>
                <a:spcPts val="600"/>
              </a:spcAft>
            </a:pPr>
            <a:r>
              <a:rPr lang="en-US" sz="2000" dirty="0">
                <a:latin typeface="Garamond" panose="02020404030301010803" pitchFamily="18" charset="0"/>
              </a:rPr>
              <a:t>Rotor 2 saw an increase in operational TSR compared to Rotor 1, contrary to expectations.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737643-12CA-22A2-3122-99CD1E18B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88" y="1712869"/>
            <a:ext cx="3039085" cy="207367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D78301A-2F9A-E985-1275-5DFD1201FB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447" y="4422202"/>
            <a:ext cx="917602" cy="84656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A1CA43A-7B9C-4D82-0C1E-97CF2E938A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8492" y="4443794"/>
            <a:ext cx="737709" cy="75257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9529A31-E25D-6DB7-6256-140FC54AB2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7572" y="4454856"/>
            <a:ext cx="737709" cy="753057"/>
          </a:xfrm>
          <a:prstGeom prst="rect">
            <a:avLst/>
          </a:prstGeom>
        </p:spPr>
      </p:pic>
      <p:sp>
        <p:nvSpPr>
          <p:cNvPr id="22" name="Google Shape;344;p36">
            <a:extLst>
              <a:ext uri="{FF2B5EF4-FFF2-40B4-BE49-F238E27FC236}">
                <a16:creationId xmlns:a16="http://schemas.microsoft.com/office/drawing/2014/main" id="{E8EAC3C2-BD7A-6344-FDC5-A1147A0A0F92}"/>
              </a:ext>
            </a:extLst>
          </p:cNvPr>
          <p:cNvSpPr txBox="1">
            <a:spLocks noGrp="1"/>
          </p:cNvSpPr>
          <p:nvPr/>
        </p:nvSpPr>
        <p:spPr>
          <a:xfrm>
            <a:off x="438240" y="5106537"/>
            <a:ext cx="925404" cy="303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 defTabSz="987552">
              <a:spcAft>
                <a:spcPts val="600"/>
              </a:spcAft>
              <a:buNone/>
            </a:pP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Rotor 1 </a:t>
            </a:r>
          </a:p>
        </p:txBody>
      </p:sp>
      <p:sp>
        <p:nvSpPr>
          <p:cNvPr id="23" name="Google Shape;344;p36">
            <a:extLst>
              <a:ext uri="{FF2B5EF4-FFF2-40B4-BE49-F238E27FC236}">
                <a16:creationId xmlns:a16="http://schemas.microsoft.com/office/drawing/2014/main" id="{F0BA50AC-83AE-EA60-B296-38EEFA47F472}"/>
              </a:ext>
            </a:extLst>
          </p:cNvPr>
          <p:cNvSpPr txBox="1">
            <a:spLocks noGrp="1"/>
          </p:cNvSpPr>
          <p:nvPr/>
        </p:nvSpPr>
        <p:spPr>
          <a:xfrm>
            <a:off x="1408026" y="5106537"/>
            <a:ext cx="925404" cy="474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 defTabSz="987552">
              <a:spcAft>
                <a:spcPts val="600"/>
              </a:spcAft>
              <a:buNone/>
            </a:pP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  <a:latin typeface="Garamond" panose="02020404030301010803" pitchFamily="18" charset="0"/>
              </a:rPr>
              <a:t>Rotor 2 </a:t>
            </a:r>
          </a:p>
        </p:txBody>
      </p:sp>
      <p:sp>
        <p:nvSpPr>
          <p:cNvPr id="24" name="Google Shape;344;p36">
            <a:extLst>
              <a:ext uri="{FF2B5EF4-FFF2-40B4-BE49-F238E27FC236}">
                <a16:creationId xmlns:a16="http://schemas.microsoft.com/office/drawing/2014/main" id="{E1B7CF80-ED40-EAA7-CE34-6CEE163A929D}"/>
              </a:ext>
            </a:extLst>
          </p:cNvPr>
          <p:cNvSpPr txBox="1">
            <a:spLocks noGrp="1"/>
          </p:cNvSpPr>
          <p:nvPr/>
        </p:nvSpPr>
        <p:spPr>
          <a:xfrm>
            <a:off x="2337590" y="5106537"/>
            <a:ext cx="1619611" cy="5829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 defTabSz="987552">
              <a:spcAft>
                <a:spcPts val="600"/>
              </a:spcAft>
              <a:buNone/>
            </a:pPr>
            <a:r>
              <a:rPr lang="en-US" sz="1600" b="1" dirty="0">
                <a:solidFill>
                  <a:srgbClr val="7030A0"/>
                </a:solidFill>
                <a:latin typeface="Garamond" panose="02020404030301010803" pitchFamily="18" charset="0"/>
              </a:rPr>
              <a:t>Rotor 3 </a:t>
            </a:r>
          </a:p>
        </p:txBody>
      </p:sp>
      <p:sp>
        <p:nvSpPr>
          <p:cNvPr id="25" name="Google Shape;344;p36">
            <a:extLst>
              <a:ext uri="{FF2B5EF4-FFF2-40B4-BE49-F238E27FC236}">
                <a16:creationId xmlns:a16="http://schemas.microsoft.com/office/drawing/2014/main" id="{5C63EA5B-F1D9-3081-73B0-59D7A4990D46}"/>
              </a:ext>
            </a:extLst>
          </p:cNvPr>
          <p:cNvSpPr txBox="1">
            <a:spLocks noGrp="1"/>
          </p:cNvSpPr>
          <p:nvPr/>
        </p:nvSpPr>
        <p:spPr>
          <a:xfrm>
            <a:off x="3756581" y="1548633"/>
            <a:ext cx="3806609" cy="534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 defTabSz="987552">
              <a:spcAft>
                <a:spcPts val="600"/>
              </a:spcAft>
              <a:buNone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Summarized Results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F90913-A0AE-25BF-E00A-3283959BC99F}"/>
              </a:ext>
            </a:extLst>
          </p:cNvPr>
          <p:cNvSpPr txBox="1"/>
          <p:nvPr/>
        </p:nvSpPr>
        <p:spPr>
          <a:xfrm>
            <a:off x="4034962" y="2014767"/>
            <a:ext cx="61009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Comparison 1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: </a:t>
            </a:r>
            <a:endParaRPr lang="en-US" sz="2000" dirty="0"/>
          </a:p>
        </p:txBody>
      </p:sp>
      <p:sp>
        <p:nvSpPr>
          <p:cNvPr id="30" name="Google Shape;344;p36">
            <a:extLst>
              <a:ext uri="{FF2B5EF4-FFF2-40B4-BE49-F238E27FC236}">
                <a16:creationId xmlns:a16="http://schemas.microsoft.com/office/drawing/2014/main" id="{62C8D9A2-DA60-DC96-D9CE-A10E030B43F3}"/>
              </a:ext>
            </a:extLst>
          </p:cNvPr>
          <p:cNvSpPr txBox="1">
            <a:spLocks noGrp="1"/>
          </p:cNvSpPr>
          <p:nvPr/>
        </p:nvSpPr>
        <p:spPr>
          <a:xfrm>
            <a:off x="4046318" y="4538778"/>
            <a:ext cx="7301385" cy="1687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84785" indent="-184785" defTabSz="987552">
              <a:spcAft>
                <a:spcPts val="600"/>
              </a:spcAft>
            </a:pPr>
            <a:r>
              <a:rPr lang="en-US" sz="2000" dirty="0">
                <a:latin typeface="Garamond" panose="02020404030301010803" pitchFamily="18" charset="0"/>
              </a:rPr>
              <a:t>Rotor 3 outperformed Rotor 2, as expected.</a:t>
            </a:r>
          </a:p>
          <a:p>
            <a:pPr marL="184785" indent="-184785" defTabSz="987552">
              <a:spcAft>
                <a:spcPts val="600"/>
              </a:spcAft>
            </a:pPr>
            <a:r>
              <a:rPr lang="en-US" sz="2000" dirty="0">
                <a:latin typeface="Garamond" panose="02020404030301010803" pitchFamily="18" charset="0"/>
              </a:rPr>
              <a:t>Rotor 3 achieved a 34% increase in efficiency compared to Rotor 2, despite a slight decrease in average solidity, by shifting the solidity distribution toward the blade tip.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ED69ACD-300B-BA8F-C9C7-7237042F3A8E}"/>
              </a:ext>
            </a:extLst>
          </p:cNvPr>
          <p:cNvSpPr txBox="1"/>
          <p:nvPr/>
        </p:nvSpPr>
        <p:spPr>
          <a:xfrm>
            <a:off x="4046318" y="4137501"/>
            <a:ext cx="61009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Comparison 2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: </a:t>
            </a:r>
            <a:endParaRPr lang="en-US" sz="20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B9EF7D9-157A-2E9D-66A0-C48669A8D7EB}"/>
              </a:ext>
            </a:extLst>
          </p:cNvPr>
          <p:cNvSpPr txBox="1"/>
          <p:nvPr/>
        </p:nvSpPr>
        <p:spPr>
          <a:xfrm>
            <a:off x="1053435" y="3741516"/>
            <a:ext cx="119224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1" algn="l" defTabSz="9875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ED7D31"/>
              </a:buClr>
              <a:buSzTx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 pitchFamily="18" charset="0"/>
              </a:rPr>
              <a:t>Figure </a:t>
            </a:r>
            <a:r>
              <a:rPr lang="en-US" sz="900" dirty="0">
                <a:solidFill>
                  <a:prstClr val="black"/>
                </a:solidFill>
                <a:latin typeface="Garamond" panose="02020404030301010803" pitchFamily="18" charset="0"/>
              </a:rPr>
              <a:t>(21)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0688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6E1E6-FA56-5601-0F53-2D35582212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F619F02-FA37-2431-1D26-692C3D550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945DCD-2EFD-D6FF-DFB7-3E6595F17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435" y="369980"/>
            <a:ext cx="10506455" cy="1076914"/>
          </a:xfrm>
        </p:spPr>
        <p:txBody>
          <a:bodyPr anchor="ctr">
            <a:normAutofit/>
          </a:bodyPr>
          <a:lstStyle/>
          <a:p>
            <a:r>
              <a:rPr lang="en-US" sz="4000" dirty="0">
                <a:latin typeface="Garamond" panose="02020404030301010803" pitchFamily="18" charset="0"/>
                <a:cs typeface="Calibri Light"/>
              </a:rPr>
              <a:t>Results &amp; Discussion III.</a:t>
            </a:r>
            <a:endParaRPr lang="en-US" sz="4000" dirty="0">
              <a:latin typeface="Garamond" panose="02020404030301010803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5ED415F-6440-D8C9-A450-5AA648380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D6A063C-16C6-2C2E-8B90-55225F1C72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639D213D-07BB-7006-1B8F-0D41B3B79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504" y="669627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z="1600" smtClean="0">
                <a:latin typeface="Garamond" panose="02020404030301010803" pitchFamily="18" charset="0"/>
              </a:rPr>
              <a:t>16</a:t>
            </a:fld>
            <a:endParaRPr lang="en-US" sz="1600" dirty="0">
              <a:latin typeface="Garamond" panose="020204040303010108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0925581-E36C-FFF3-1422-EC0064C71A39}"/>
              </a:ext>
            </a:extLst>
          </p:cNvPr>
          <p:cNvSpPr txBox="1"/>
          <p:nvPr/>
        </p:nvSpPr>
        <p:spPr>
          <a:xfrm>
            <a:off x="9031906" y="6485552"/>
            <a:ext cx="3160093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Garamond" panose="02020404030301010803" pitchFamily="18" charset="0"/>
              </a:rPr>
              <a:t>Results &amp; Discussion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3AE0ED-F074-F2B6-3BF9-AE0E427F0947}"/>
              </a:ext>
            </a:extLst>
          </p:cNvPr>
          <p:cNvSpPr txBox="1"/>
          <p:nvPr/>
        </p:nvSpPr>
        <p:spPr>
          <a:xfrm>
            <a:off x="3169683" y="6483218"/>
            <a:ext cx="292479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Testing Setup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DDEC0A-42EC-8BD6-0929-1F7F809C6D2F}"/>
              </a:ext>
            </a:extLst>
          </p:cNvPr>
          <p:cNvSpPr txBox="1"/>
          <p:nvPr/>
        </p:nvSpPr>
        <p:spPr>
          <a:xfrm>
            <a:off x="-1" y="6485552"/>
            <a:ext cx="316968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Experiment Definition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422EEB-A86F-E956-C684-0E8B5C505B04}"/>
              </a:ext>
            </a:extLst>
          </p:cNvPr>
          <p:cNvSpPr txBox="1"/>
          <p:nvPr/>
        </p:nvSpPr>
        <p:spPr>
          <a:xfrm>
            <a:off x="6094476" y="6483218"/>
            <a:ext cx="2937429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Rotor Design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12" name="Google Shape;344;p36">
            <a:extLst>
              <a:ext uri="{FF2B5EF4-FFF2-40B4-BE49-F238E27FC236}">
                <a16:creationId xmlns:a16="http://schemas.microsoft.com/office/drawing/2014/main" id="{16234032-999B-A510-DF2C-C10BE379A517}"/>
              </a:ext>
            </a:extLst>
          </p:cNvPr>
          <p:cNvSpPr txBox="1">
            <a:spLocks noGrp="1"/>
          </p:cNvSpPr>
          <p:nvPr/>
        </p:nvSpPr>
        <p:spPr>
          <a:xfrm>
            <a:off x="654434" y="1740216"/>
            <a:ext cx="11026287" cy="35712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 defTabSz="987552">
              <a:spcAft>
                <a:spcPts val="600"/>
              </a:spcAft>
              <a:buNone/>
            </a:pP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Conclusion: 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Results show great potential for more efficient small-scale wind turbines through 	          strategic rotor solidity manipulation.</a:t>
            </a:r>
          </a:p>
          <a:p>
            <a:pPr marL="342900" indent="-342900" defTabSz="987552">
              <a:spcAft>
                <a:spcPts val="600"/>
              </a:spcAft>
            </a:pPr>
            <a:r>
              <a:rPr lang="en-US" sz="2000" dirty="0">
                <a:latin typeface="Garamond" panose="02020404030301010803" pitchFamily="18" charset="0"/>
              </a:rPr>
              <a:t>Increasing rotor solidity is strongly related to an increase in power production for a TSR near 1.</a:t>
            </a:r>
          </a:p>
          <a:p>
            <a:pPr marL="342900" indent="-342900" defTabSz="987552">
              <a:spcAft>
                <a:spcPts val="600"/>
              </a:spcAft>
            </a:pPr>
            <a:endParaRPr lang="en-US" sz="2000" dirty="0">
              <a:latin typeface="Garamond" panose="02020404030301010803" pitchFamily="18" charset="0"/>
            </a:endParaRPr>
          </a:p>
          <a:p>
            <a:pPr marL="342900" indent="-342900" defTabSz="987552">
              <a:spcAft>
                <a:spcPts val="600"/>
              </a:spcAft>
            </a:pPr>
            <a:endParaRPr lang="en-US" sz="2000" dirty="0">
              <a:latin typeface="Garamond" panose="02020404030301010803" pitchFamily="18" charset="0"/>
            </a:endParaRPr>
          </a:p>
        </p:txBody>
      </p:sp>
      <p:sp>
        <p:nvSpPr>
          <p:cNvPr id="3" name="Google Shape;344;p36">
            <a:extLst>
              <a:ext uri="{FF2B5EF4-FFF2-40B4-BE49-F238E27FC236}">
                <a16:creationId xmlns:a16="http://schemas.microsoft.com/office/drawing/2014/main" id="{7502C4B9-5F49-2CF2-A210-BEFF2C8B332C}"/>
              </a:ext>
            </a:extLst>
          </p:cNvPr>
          <p:cNvSpPr txBox="1">
            <a:spLocks noGrp="1"/>
          </p:cNvSpPr>
          <p:nvPr/>
        </p:nvSpPr>
        <p:spPr>
          <a:xfrm>
            <a:off x="841248" y="2583582"/>
            <a:ext cx="10115859" cy="91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 defTabSz="987552">
              <a:spcAft>
                <a:spcPts val="600"/>
              </a:spcAft>
              <a:buNone/>
            </a:pPr>
            <a:endParaRPr lang="en-US" sz="2000" dirty="0">
              <a:latin typeface="Garamond" panose="02020404030301010803" pitchFamily="18" charset="0"/>
            </a:endParaRPr>
          </a:p>
          <a:p>
            <a:pPr marL="800100" lvl="1" indent="-342900" algn="l" defTabSz="987552">
              <a:spcAft>
                <a:spcPts val="600"/>
              </a:spcAft>
            </a:pPr>
            <a:r>
              <a:rPr lang="en-US" sz="2000" dirty="0">
                <a:latin typeface="Garamond" panose="02020404030301010803" pitchFamily="18" charset="0"/>
              </a:rPr>
              <a:t>This experimentally validates a theoretical study on vertical axial wind turbines performed by </a:t>
            </a:r>
            <a:r>
              <a:rPr lang="en-US" sz="2000" dirty="0" err="1">
                <a:latin typeface="Garamond" panose="02020404030301010803" pitchFamily="18" charset="0"/>
              </a:rPr>
              <a:t>Ghiasi</a:t>
            </a:r>
            <a:r>
              <a:rPr lang="en-US" sz="2000" dirty="0">
                <a:latin typeface="Garamond" panose="02020404030301010803" pitchFamily="18" charset="0"/>
              </a:rPr>
              <a:t> &amp; Najafi in 2022, where they determine the upper limit on this phenomena [8].</a:t>
            </a:r>
          </a:p>
          <a:p>
            <a:pPr marL="800100" lvl="1" indent="-342900" algn="l" defTabSz="987552">
              <a:spcAft>
                <a:spcPts val="600"/>
              </a:spcAft>
            </a:pPr>
            <a:endParaRPr lang="en-US" sz="2000" dirty="0">
              <a:latin typeface="Garamond" panose="02020404030301010803" pitchFamily="18" charset="0"/>
            </a:endParaRPr>
          </a:p>
        </p:txBody>
      </p:sp>
      <p:sp>
        <p:nvSpPr>
          <p:cNvPr id="6" name="Google Shape;344;p36">
            <a:extLst>
              <a:ext uri="{FF2B5EF4-FFF2-40B4-BE49-F238E27FC236}">
                <a16:creationId xmlns:a16="http://schemas.microsoft.com/office/drawing/2014/main" id="{26D55F3C-90CB-4DF4-7A6B-8223D6059779}"/>
              </a:ext>
            </a:extLst>
          </p:cNvPr>
          <p:cNvSpPr txBox="1">
            <a:spLocks noGrp="1"/>
          </p:cNvSpPr>
          <p:nvPr/>
        </p:nvSpPr>
        <p:spPr>
          <a:xfrm>
            <a:off x="654435" y="3656710"/>
            <a:ext cx="10623165" cy="2154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 defTabSz="987552">
              <a:spcAft>
                <a:spcPts val="600"/>
              </a:spcAft>
              <a:buNone/>
            </a:pPr>
            <a:endParaRPr lang="en-US" sz="2000" dirty="0">
              <a:latin typeface="Garamond" panose="02020404030301010803" pitchFamily="18" charset="0"/>
            </a:endParaRPr>
          </a:p>
          <a:p>
            <a:pPr marL="342900" indent="-342900" defTabSz="987552">
              <a:spcAft>
                <a:spcPts val="600"/>
              </a:spcAft>
            </a:pPr>
            <a:r>
              <a:rPr lang="en-US" sz="2000" dirty="0">
                <a:latin typeface="Garamond" panose="02020404030301010803" pitchFamily="18" charset="0"/>
              </a:rPr>
              <a:t>Rotors with a constant solidity distribution will significantly outperformed rotors with an inverse solidity distribution</a:t>
            </a:r>
          </a:p>
          <a:p>
            <a:pPr marL="342900" indent="-342900" defTabSz="987552">
              <a:spcAft>
                <a:spcPts val="600"/>
              </a:spcAft>
            </a:pPr>
            <a:endParaRPr lang="en-US" sz="2000" dirty="0">
              <a:latin typeface="Garamond" panose="02020404030301010803" pitchFamily="18" charset="0"/>
            </a:endParaRPr>
          </a:p>
          <a:p>
            <a:pPr marL="342900" indent="-342900" defTabSz="987552">
              <a:spcAft>
                <a:spcPts val="600"/>
              </a:spcAft>
            </a:pPr>
            <a:endParaRPr lang="en-US" sz="2000" dirty="0">
              <a:latin typeface="Garamond" panose="02020404030301010803" pitchFamily="18" charset="0"/>
            </a:endParaRPr>
          </a:p>
        </p:txBody>
      </p:sp>
      <p:sp>
        <p:nvSpPr>
          <p:cNvPr id="7" name="Google Shape;344;p36">
            <a:extLst>
              <a:ext uri="{FF2B5EF4-FFF2-40B4-BE49-F238E27FC236}">
                <a16:creationId xmlns:a16="http://schemas.microsoft.com/office/drawing/2014/main" id="{EF6F123D-942C-319B-6466-1FC5CC1B4196}"/>
              </a:ext>
            </a:extLst>
          </p:cNvPr>
          <p:cNvSpPr txBox="1">
            <a:spLocks noGrp="1"/>
          </p:cNvSpPr>
          <p:nvPr/>
        </p:nvSpPr>
        <p:spPr>
          <a:xfrm>
            <a:off x="654433" y="4428894"/>
            <a:ext cx="10115859" cy="91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800100" lvl="1" indent="-342900" algn="l" defTabSz="987552">
              <a:spcAft>
                <a:spcPts val="600"/>
              </a:spcAft>
            </a:pPr>
            <a:endParaRPr lang="en-US" sz="2000" dirty="0">
              <a:latin typeface="Garamond" panose="02020404030301010803" pitchFamily="18" charset="0"/>
            </a:endParaRPr>
          </a:p>
          <a:p>
            <a:pPr marL="800100" lvl="1" indent="-342900" algn="l" defTabSz="987552">
              <a:spcAft>
                <a:spcPts val="600"/>
              </a:spcAft>
            </a:pPr>
            <a:r>
              <a:rPr lang="en-US" sz="2000" dirty="0">
                <a:latin typeface="Garamond" panose="02020404030301010803" pitchFamily="18" charset="0"/>
              </a:rPr>
              <a:t>Future work includes an analysis on solidity distribution with a positive radial gradient, more strongly weighted toward the tip of the blade.</a:t>
            </a:r>
          </a:p>
        </p:txBody>
      </p:sp>
    </p:spTree>
    <p:extLst>
      <p:ext uri="{BB962C8B-B14F-4D97-AF65-F5344CB8AC3E}">
        <p14:creationId xmlns:p14="http://schemas.microsoft.com/office/powerpoint/2010/main" val="8367874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8C538F2-D548-6432-58A6-48C6C7CE8C75}"/>
              </a:ext>
            </a:extLst>
          </p:cNvPr>
          <p:cNvSpPr txBox="1"/>
          <p:nvPr/>
        </p:nvSpPr>
        <p:spPr>
          <a:xfrm>
            <a:off x="227167" y="197048"/>
            <a:ext cx="4359799" cy="101566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Garamond" panose="02020404030301010803" pitchFamily="18" charset="0"/>
              </a:rPr>
              <a:t>Thank you!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874D00-D2F2-3702-1E5B-02B9E97937F3}"/>
              </a:ext>
            </a:extLst>
          </p:cNvPr>
          <p:cNvSpPr txBox="1"/>
          <p:nvPr/>
        </p:nvSpPr>
        <p:spPr>
          <a:xfrm>
            <a:off x="578697" y="5522235"/>
            <a:ext cx="2876108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Garamond" panose="02020404030301010803" pitchFamily="18" charset="0"/>
              </a:rPr>
              <a:t>Special Thanks to: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r>
              <a:rPr lang="en-US" sz="1400" dirty="0">
                <a:solidFill>
                  <a:schemeClr val="bg1"/>
                </a:solidFill>
                <a:latin typeface="Garamond" panose="02020404030301010803" pitchFamily="18" charset="0"/>
              </a:rPr>
              <a:t>Dr. Jackie Anderson – Faculty Advisor</a:t>
            </a:r>
          </a:p>
          <a:p>
            <a:r>
              <a:rPr lang="en-US" sz="1400" dirty="0">
                <a:solidFill>
                  <a:schemeClr val="bg1"/>
                </a:solidFill>
                <a:latin typeface="Garamond" panose="02020404030301010803" pitchFamily="18" charset="0"/>
              </a:rPr>
              <a:t>Sydney Jud and Kendra Miller </a:t>
            </a:r>
          </a:p>
          <a:p>
            <a:r>
              <a:rPr lang="en-US" sz="1400" dirty="0">
                <a:solidFill>
                  <a:schemeClr val="bg1"/>
                </a:solidFill>
                <a:latin typeface="Garamond" panose="02020404030301010803" pitchFamily="18" charset="0"/>
              </a:rPr>
              <a:t>SU-ECS Machine Shop</a:t>
            </a:r>
          </a:p>
          <a:p>
            <a:r>
              <a:rPr lang="en-US" sz="1400" dirty="0">
                <a:solidFill>
                  <a:schemeClr val="bg1"/>
                </a:solidFill>
                <a:latin typeface="Garamond" panose="02020404030301010803" pitchFamily="18" charset="0"/>
              </a:rPr>
              <a:t>SU </a:t>
            </a:r>
            <a:r>
              <a:rPr lang="en-US" sz="1400" dirty="0" err="1">
                <a:solidFill>
                  <a:schemeClr val="bg1"/>
                </a:solidFill>
                <a:latin typeface="Garamond" panose="02020404030301010803" pitchFamily="18" charset="0"/>
              </a:rPr>
              <a:t>MakerSpace</a:t>
            </a:r>
            <a:endParaRPr lang="en-US" sz="14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62EB595-AC82-67E2-D87F-34E84B126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697" y="1468350"/>
            <a:ext cx="8899240" cy="1076914"/>
          </a:xfrm>
        </p:spPr>
        <p:txBody>
          <a:bodyPr anchor="ctr">
            <a:normAutofit fontScale="90000"/>
          </a:bodyPr>
          <a:lstStyle/>
          <a:p>
            <a:r>
              <a:rPr lang="en-US" sz="4000" dirty="0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References</a:t>
            </a:r>
            <a:br>
              <a:rPr lang="en-US" sz="4000" dirty="0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</a:b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7171D4-D746-712E-4B63-E095C215B2E7}"/>
              </a:ext>
            </a:extLst>
          </p:cNvPr>
          <p:cNvSpPr txBox="1"/>
          <p:nvPr/>
        </p:nvSpPr>
        <p:spPr>
          <a:xfrm>
            <a:off x="578697" y="2110296"/>
            <a:ext cx="10738232" cy="357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[1] </a:t>
            </a:r>
            <a:r>
              <a:rPr lang="en-US" sz="1600" dirty="0">
                <a:solidFill>
                  <a:schemeClr val="bg1"/>
                </a:solidFill>
                <a:latin typeface="Garamond" panose="02020404030301010803" pitchFamily="18" charset="0"/>
                <a:cs typeface="Calibri Light"/>
                <a:hlinkClick r:id="rId3"/>
              </a:rPr>
              <a:t>https://www.checkatrade.com/</a:t>
            </a:r>
            <a:endParaRPr lang="en-US" sz="1600" dirty="0">
              <a:solidFill>
                <a:schemeClr val="bg1"/>
              </a:solidFill>
              <a:latin typeface="Garamond" panose="02020404030301010803" pitchFamily="18" charset="0"/>
              <a:cs typeface="Calibri Light"/>
            </a:endParaRPr>
          </a:p>
          <a:p>
            <a:r>
              <a:rPr lang="en-US" sz="1600" dirty="0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[2] </a:t>
            </a:r>
            <a:r>
              <a:rPr lang="en-US" sz="1600" dirty="0">
                <a:solidFill>
                  <a:schemeClr val="bg1"/>
                </a:solidFill>
                <a:latin typeface="Garamond" panose="02020404030301010803" pitchFamily="18" charset="0"/>
                <a:cs typeface="Calibri Light"/>
                <a:hlinkClick r:id="rId4"/>
              </a:rPr>
              <a:t>https://www.windpowermonthly.com/article/1460680/vestas-edpr-install-single-converter-wind-solar-hybrid</a:t>
            </a:r>
            <a:endParaRPr lang="en-US" sz="1600" dirty="0">
              <a:solidFill>
                <a:schemeClr val="bg1"/>
              </a:solidFill>
              <a:latin typeface="Garamond" panose="02020404030301010803" pitchFamily="18" charset="0"/>
              <a:cs typeface="Calibri Light"/>
            </a:endParaRPr>
          </a:p>
          <a:p>
            <a:r>
              <a:rPr lang="en-US" sz="1600" dirty="0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[3] </a:t>
            </a:r>
            <a:r>
              <a:rPr lang="en-US" sz="1600" dirty="0">
                <a:solidFill>
                  <a:schemeClr val="bg1"/>
                </a:solidFill>
                <a:latin typeface="Garamond" panose="02020404030301010803" pitchFamily="18" charset="0"/>
                <a:cs typeface="Calibri Light"/>
                <a:hlinkClick r:id="rId5"/>
              </a:rPr>
              <a:t>https://www.rockridgewindmills.com/our-windmills/windmill-tower-sizes/</a:t>
            </a:r>
            <a:endParaRPr lang="en-US" sz="1600" dirty="0">
              <a:solidFill>
                <a:schemeClr val="bg1"/>
              </a:solidFill>
              <a:latin typeface="Garamond" panose="02020404030301010803" pitchFamily="18" charset="0"/>
              <a:cs typeface="Calibri Light"/>
            </a:endParaRPr>
          </a:p>
          <a:p>
            <a:r>
              <a:rPr lang="en-US" sz="1600" dirty="0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[4] Zawadzki, Karol &amp; </a:t>
            </a:r>
            <a:r>
              <a:rPr lang="en-US" sz="1600" dirty="0" err="1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Smiechowicz</a:t>
            </a:r>
            <a:r>
              <a:rPr lang="en-US" sz="1600" dirty="0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, Wojciech &amp; </a:t>
            </a:r>
            <a:r>
              <a:rPr lang="en-US" sz="1600" dirty="0" err="1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Lipian</a:t>
            </a:r>
            <a:r>
              <a:rPr lang="en-US" sz="1600" dirty="0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, Małgorzata &amp; </a:t>
            </a:r>
            <a:r>
              <a:rPr lang="en-US" sz="1600" dirty="0" err="1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Baszczyńska</a:t>
            </a:r>
            <a:r>
              <a:rPr lang="en-US" sz="1600" dirty="0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, Anna &amp; Tarkowski, Michał. (2021). Influence of the Solidity Ratio on the Small Wind Turbine Aerodynamics. E3S Web of Conferences. 242. 03006. 10.1051/e3sconf/202124203006. </a:t>
            </a:r>
          </a:p>
          <a:p>
            <a:r>
              <a:rPr lang="en-US" sz="1600" dirty="0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[5] T.Y. Chen, L.R. Liou, Blockage corrections in wind tunnel tests of small horizontal-axis wind turbines, Experimental Thermal and Fluid Science, Volume 35, Issue 3, 2011, Pages 565-569, ISSN 0894-1777, https://doi.org/10.1016/j.expthermflusci.2010.12.005.</a:t>
            </a:r>
          </a:p>
          <a:p>
            <a:r>
              <a:rPr lang="en-US" sz="1600" dirty="0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[6] </a:t>
            </a:r>
            <a:r>
              <a:rPr lang="en-US" sz="1600" dirty="0">
                <a:solidFill>
                  <a:schemeClr val="bg1"/>
                </a:solidFill>
                <a:latin typeface="Garamond" panose="02020404030301010803" pitchFamily="18" charset="0"/>
                <a:cs typeface="Calibri Light"/>
                <a:hlinkClick r:id="rId6"/>
              </a:rPr>
              <a:t>https://github.com/old-NWTC/FAST/blob/master/CertTest/5MW_Baseline/Airfoils/DU21_A17_coords.txt</a:t>
            </a:r>
            <a:endParaRPr lang="en-US" sz="1600" dirty="0">
              <a:solidFill>
                <a:schemeClr val="bg1"/>
              </a:solidFill>
              <a:latin typeface="Garamond" panose="02020404030301010803" pitchFamily="18" charset="0"/>
              <a:cs typeface="Calibri Light"/>
            </a:endParaRPr>
          </a:p>
          <a:p>
            <a:r>
              <a:rPr lang="en-US" sz="1600" dirty="0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[7] C. Carrillo, A.F. Obando Montaño, J. </a:t>
            </a:r>
            <a:r>
              <a:rPr lang="en-US" sz="1600" dirty="0" err="1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Cidrás</a:t>
            </a:r>
            <a:r>
              <a:rPr lang="en-US" sz="1600" dirty="0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, E. Díaz-Dorado, Review of power curve modelling for wind turbines, Renewable and Sustainable Energy Reviews, Volume 21, 2013, Pages 572-581, ISSN 1364-0321</a:t>
            </a:r>
          </a:p>
          <a:p>
            <a:r>
              <a:rPr lang="en-US" sz="1600" dirty="0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[8] </a:t>
            </a:r>
            <a:r>
              <a:rPr lang="en-US" sz="1600" dirty="0" err="1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Ghiasi</a:t>
            </a:r>
            <a:r>
              <a:rPr lang="en-US" sz="1600" dirty="0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, P., Najafi, G., </a:t>
            </a:r>
            <a:r>
              <a:rPr lang="en-US" sz="1600" dirty="0" err="1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Ghobadian</a:t>
            </a:r>
            <a:r>
              <a:rPr lang="en-US" sz="1600" dirty="0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, B., Jafari, A., &amp; Mazlan, M. (2022). Analytical Study of the Impact of Solidity, Chord Length, Number of Blades, Aspect Ratio and Airfoil Type on H-Rotor </a:t>
            </a:r>
            <a:r>
              <a:rPr lang="en-US" sz="1600" dirty="0" err="1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Darrieus</a:t>
            </a:r>
            <a:r>
              <a:rPr lang="en-US" sz="1600" dirty="0">
                <a:solidFill>
                  <a:schemeClr val="bg1"/>
                </a:solidFill>
                <a:latin typeface="Garamond" panose="02020404030301010803" pitchFamily="18" charset="0"/>
                <a:cs typeface="Calibri Light"/>
              </a:rPr>
              <a:t> Wind Turbine Performance at Low Reynolds Number. Sustainability, 14(5), 2623. </a:t>
            </a: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913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0BA675D-74E0-D3F9-5BB6-30BC25CB4D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DBC8166-481C-4473-95F5-9A5B9073B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A5A5CE6E-90AF-4D43-A014-1F9EC83EB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4512467" cy="6858000"/>
          </a:xfrm>
          <a:custGeom>
            <a:avLst/>
            <a:gdLst>
              <a:gd name="connsiteX0" fmla="*/ 0 w 4512467"/>
              <a:gd name="connsiteY0" fmla="*/ 0 h 6858000"/>
              <a:gd name="connsiteX1" fmla="*/ 2579526 w 4512467"/>
              <a:gd name="connsiteY1" fmla="*/ 0 h 6858000"/>
              <a:gd name="connsiteX2" fmla="*/ 2583267 w 4512467"/>
              <a:gd name="connsiteY2" fmla="*/ 2151 h 6858000"/>
              <a:gd name="connsiteX3" fmla="*/ 4512467 w 4512467"/>
              <a:gd name="connsiteY3" fmla="*/ 3429000 h 6858000"/>
              <a:gd name="connsiteX4" fmla="*/ 2583267 w 4512467"/>
              <a:gd name="connsiteY4" fmla="*/ 6855849 h 6858000"/>
              <a:gd name="connsiteX5" fmla="*/ 2579526 w 4512467"/>
              <a:gd name="connsiteY5" fmla="*/ 6858000 h 6858000"/>
              <a:gd name="connsiteX6" fmla="*/ 0 w 451246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12467" h="6858000">
                <a:moveTo>
                  <a:pt x="0" y="0"/>
                </a:moveTo>
                <a:lnTo>
                  <a:pt x="2579526" y="0"/>
                </a:lnTo>
                <a:lnTo>
                  <a:pt x="2583267" y="2151"/>
                </a:lnTo>
                <a:cubicBezTo>
                  <a:pt x="3739868" y="704919"/>
                  <a:pt x="4512467" y="1976735"/>
                  <a:pt x="4512467" y="3429000"/>
                </a:cubicBezTo>
                <a:cubicBezTo>
                  <a:pt x="4512467" y="4881266"/>
                  <a:pt x="3739868" y="6153081"/>
                  <a:pt x="2583267" y="6855849"/>
                </a:cubicBezTo>
                <a:lnTo>
                  <a:pt x="257952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D70C75CA-563F-56E2-7048-4D1BB52F7CBC}"/>
              </a:ext>
            </a:extLst>
          </p:cNvPr>
          <p:cNvSpPr txBox="1">
            <a:spLocks/>
          </p:cNvSpPr>
          <p:nvPr/>
        </p:nvSpPr>
        <p:spPr>
          <a:xfrm>
            <a:off x="838200" y="643467"/>
            <a:ext cx="2951205" cy="5571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kern="1200" dirty="0">
                <a:solidFill>
                  <a:srgbClr val="FFFFFF"/>
                </a:solidFill>
                <a:latin typeface="Garamond" panose="02020404030301010803" pitchFamily="18" charset="0"/>
              </a:rPr>
              <a:t>Table of Contents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40DB21BC-75C8-72AC-13FC-4B445D0ED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40932" y="6356350"/>
            <a:ext cx="451246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kern="1200" dirty="0">
                <a:solidFill>
                  <a:srgbClr val="898989"/>
                </a:solidFill>
                <a:latin typeface="Garamond" panose="02020404030301010803" pitchFamily="18" charset="0"/>
              </a:rPr>
              <a:t>Syracuse University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429638-D039-FFB3-A1F6-A79A60849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30EA680-D336-4FF7-8B7A-9848BB0A1C32}" type="slidenum">
              <a:rPr lang="en-US" smtClean="0">
                <a:solidFill>
                  <a:srgbClr val="898989"/>
                </a:solidFill>
              </a:rPr>
              <a:pPr>
                <a:spcAft>
                  <a:spcPts val="600"/>
                </a:spcAft>
              </a:pPr>
              <a:t>1</a:t>
            </a:fld>
            <a:endParaRPr lang="en-US">
              <a:solidFill>
                <a:srgbClr val="898989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591A32-8832-44FB-D65B-482CF41B7785}"/>
              </a:ext>
            </a:extLst>
          </p:cNvPr>
          <p:cNvSpPr txBox="1"/>
          <p:nvPr/>
        </p:nvSpPr>
        <p:spPr>
          <a:xfrm>
            <a:off x="5787997" y="764188"/>
            <a:ext cx="60975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987552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>
              <a:latin typeface="Garamond" panose="02020404030301010803" pitchFamily="18" charset="0"/>
            </a:endParaRPr>
          </a:p>
        </p:txBody>
      </p:sp>
      <p:graphicFrame>
        <p:nvGraphicFramePr>
          <p:cNvPr id="29" name="TextBox 9">
            <a:extLst>
              <a:ext uri="{FF2B5EF4-FFF2-40B4-BE49-F238E27FC236}">
                <a16:creationId xmlns:a16="http://schemas.microsoft.com/office/drawing/2014/main" id="{5F2EFD78-497B-7751-F627-D68E808DBE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170249"/>
              </p:ext>
            </p:extLst>
          </p:nvPr>
        </p:nvGraphicFramePr>
        <p:xfrm>
          <a:off x="5207640" y="643466"/>
          <a:ext cx="6291714" cy="5530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86152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301F447-EEF7-48F5-AF73-7566EE7F64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95C968-006F-834C-E4D3-33AA29A23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504" y="721571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z="1600" smtClean="0">
                <a:latin typeface="Garamond" panose="02020404030301010803" pitchFamily="18" charset="0"/>
              </a:rPr>
              <a:t>2</a:t>
            </a:fld>
            <a:endParaRPr lang="en-US" sz="1600" dirty="0">
              <a:latin typeface="Garamond" panose="02020404030301010803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3F0B26-5913-7102-B948-3E7B8AC4B0E1}"/>
              </a:ext>
            </a:extLst>
          </p:cNvPr>
          <p:cNvSpPr txBox="1"/>
          <p:nvPr/>
        </p:nvSpPr>
        <p:spPr>
          <a:xfrm>
            <a:off x="9101032" y="2130360"/>
            <a:ext cx="198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Solar Panels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BF3CF79-4AFF-476A-84BC-D49236927264}"/>
              </a:ext>
            </a:extLst>
          </p:cNvPr>
          <p:cNvCxnSpPr/>
          <p:nvPr/>
        </p:nvCxnSpPr>
        <p:spPr>
          <a:xfrm flipH="1">
            <a:off x="9737689" y="2455104"/>
            <a:ext cx="186967" cy="248414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7" name="Title 1">
            <a:extLst>
              <a:ext uri="{FF2B5EF4-FFF2-40B4-BE49-F238E27FC236}">
                <a16:creationId xmlns:a16="http://schemas.microsoft.com/office/drawing/2014/main" id="{BCA87410-72B2-45B1-E4E3-B989C12D55E1}"/>
              </a:ext>
            </a:extLst>
          </p:cNvPr>
          <p:cNvSpPr txBox="1">
            <a:spLocks/>
          </p:cNvSpPr>
          <p:nvPr/>
        </p:nvSpPr>
        <p:spPr>
          <a:xfrm>
            <a:off x="762653" y="253517"/>
            <a:ext cx="10509504" cy="1076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Garamond" panose="02020404030301010803" pitchFamily="18" charset="0"/>
                <a:ea typeface="Calibri Light"/>
                <a:cs typeface="Calibri Light"/>
              </a:rPr>
              <a:t>Why Small-Scale Wind?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A64819-A3D7-0D37-070E-F118D9E45B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Google Shape;344;p36">
            <a:extLst>
              <a:ext uri="{FF2B5EF4-FFF2-40B4-BE49-F238E27FC236}">
                <a16:creationId xmlns:a16="http://schemas.microsoft.com/office/drawing/2014/main" id="{B60D27B1-0DD6-6B50-9E6B-47E2F5EA0CC2}"/>
              </a:ext>
            </a:extLst>
          </p:cNvPr>
          <p:cNvSpPr txBox="1">
            <a:spLocks noGrp="1"/>
          </p:cNvSpPr>
          <p:nvPr/>
        </p:nvSpPr>
        <p:spPr>
          <a:xfrm>
            <a:off x="613799" y="1957580"/>
            <a:ext cx="4537623" cy="4399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84785" indent="-184785" defTabSz="987552">
              <a:spcAft>
                <a:spcPts val="600"/>
              </a:spcAft>
            </a:pPr>
            <a:r>
              <a:rPr lang="en-US" sz="2800" dirty="0">
                <a:latin typeface="Garamond" panose="02020404030301010803" pitchFamily="18" charset="0"/>
              </a:rPr>
              <a:t>Accessibility to on-site power</a:t>
            </a:r>
          </a:p>
          <a:p>
            <a:pPr marL="641985" lvl="1" algn="l" defTabSz="987552">
              <a:spcAft>
                <a:spcPts val="600"/>
              </a:spcAft>
            </a:pPr>
            <a:r>
              <a:rPr lang="en-US" sz="1800" dirty="0">
                <a:latin typeface="Garamond" panose="02020404030301010803" pitchFamily="18" charset="0"/>
              </a:rPr>
              <a:t>Residential/agricultural</a:t>
            </a:r>
          </a:p>
          <a:p>
            <a:pPr marL="641985" lvl="1" algn="l" defTabSz="987552">
              <a:spcAft>
                <a:spcPts val="600"/>
              </a:spcAft>
            </a:pPr>
            <a:r>
              <a:rPr lang="en-US" sz="1800" dirty="0">
                <a:latin typeface="Garamond" panose="02020404030301010803" pitchFamily="18" charset="0"/>
              </a:rPr>
              <a:t>Commercial/industrial</a:t>
            </a:r>
          </a:p>
          <a:p>
            <a:pPr marL="641985" lvl="1" algn="l" defTabSz="987552">
              <a:spcAft>
                <a:spcPts val="600"/>
              </a:spcAft>
            </a:pPr>
            <a:r>
              <a:rPr lang="en-US" sz="1800" dirty="0">
                <a:latin typeface="Garamond" panose="02020404030301010803" pitchFamily="18" charset="0"/>
              </a:rPr>
              <a:t>Disaster relief</a:t>
            </a:r>
          </a:p>
          <a:p>
            <a:pPr marL="641985" lvl="1" algn="l" defTabSz="987552">
              <a:spcAft>
                <a:spcPts val="600"/>
              </a:spcAft>
            </a:pPr>
            <a:r>
              <a:rPr lang="en-US" sz="1800" dirty="0">
                <a:latin typeface="Garamond" panose="02020404030301010803" pitchFamily="18" charset="0"/>
              </a:rPr>
              <a:t>Construction applications</a:t>
            </a:r>
          </a:p>
          <a:p>
            <a:pPr marL="641985" lvl="1" algn="l" defTabSz="987552">
              <a:spcAft>
                <a:spcPts val="600"/>
              </a:spcAft>
            </a:pPr>
            <a:r>
              <a:rPr lang="en-US" sz="1800" dirty="0">
                <a:latin typeface="Garamond" panose="02020404030301010803" pitchFamily="18" charset="0"/>
              </a:rPr>
              <a:t>Military sites</a:t>
            </a:r>
          </a:p>
          <a:p>
            <a:pPr marL="184785" indent="-184785" defTabSz="987552">
              <a:spcAft>
                <a:spcPts val="600"/>
              </a:spcAft>
            </a:pPr>
            <a:r>
              <a:rPr lang="en-US" sz="2800" dirty="0">
                <a:latin typeface="Garamond" panose="02020404030301010803" pitchFamily="18" charset="0"/>
              </a:rPr>
              <a:t>Supplement to solar power </a:t>
            </a:r>
            <a:r>
              <a:rPr lang="en-US" sz="2400" dirty="0">
                <a:latin typeface="Garamond" panose="02020404030301010803" pitchFamily="18" charset="0"/>
              </a:rPr>
              <a:t>(for overnight and in winter)</a:t>
            </a:r>
          </a:p>
          <a:p>
            <a:pPr marL="0" indent="0">
              <a:spcAft>
                <a:spcPts val="600"/>
              </a:spcAft>
              <a:buNone/>
            </a:pPr>
            <a:endParaRPr lang="en-US" sz="1296" dirty="0">
              <a:latin typeface="Garamond" panose="02020404030301010803" pitchFamily="18" charset="0"/>
            </a:endParaRPr>
          </a:p>
        </p:txBody>
      </p:sp>
      <p:pic>
        <p:nvPicPr>
          <p:cNvPr id="2054" name="Picture 6" descr="A Primer on Small Wind Turbines - DIY Renewable Energy Resources">
            <a:extLst>
              <a:ext uri="{FF2B5EF4-FFF2-40B4-BE49-F238E27FC236}">
                <a16:creationId xmlns:a16="http://schemas.microsoft.com/office/drawing/2014/main" id="{3739D570-435C-73A4-9D54-0D5FC47DF9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080" y="4186524"/>
            <a:ext cx="3580509" cy="2240376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6BA810AA-BBBB-B559-487B-43D4CC585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9575" y="6310312"/>
            <a:ext cx="2219325" cy="365125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Syracuse University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5B82B31-6AB2-B4EF-0AC3-5A49527323DE}"/>
              </a:ext>
            </a:extLst>
          </p:cNvPr>
          <p:cNvSpPr txBox="1">
            <a:spLocks/>
          </p:cNvSpPr>
          <p:nvPr/>
        </p:nvSpPr>
        <p:spPr>
          <a:xfrm>
            <a:off x="7481301" y="1740743"/>
            <a:ext cx="4710699" cy="1517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Garamond" panose="02020404030301010803" pitchFamily="18" charset="0"/>
                <a:cs typeface="Calibri Light"/>
              </a:rPr>
              <a:t>Project Goal: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079D6D-8DF7-6376-5BCE-18B1D3D83906}"/>
              </a:ext>
            </a:extLst>
          </p:cNvPr>
          <p:cNvSpPr txBox="1"/>
          <p:nvPr/>
        </p:nvSpPr>
        <p:spPr>
          <a:xfrm>
            <a:off x="5787997" y="2747520"/>
            <a:ext cx="6210676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Garamond" panose="02020404030301010803" pitchFamily="18" charset="0"/>
                <a:cs typeface="Calibri Light"/>
              </a:rPr>
              <a:t>Improve viability of small-scale wind by investigating design parameters for HAWTs </a:t>
            </a:r>
          </a:p>
          <a:p>
            <a:pPr algn="ctr"/>
            <a:r>
              <a:rPr lang="en-US" sz="2400" dirty="0">
                <a:latin typeface="Garamond" panose="02020404030301010803" pitchFamily="18" charset="0"/>
                <a:cs typeface="Calibri Light"/>
              </a:rPr>
              <a:t>( Horizontal Axial Wind Turbines</a:t>
            </a:r>
            <a:r>
              <a:rPr lang="en-US" sz="2800" dirty="0">
                <a:latin typeface="Garamond" panose="02020404030301010803" pitchFamily="18" charset="0"/>
                <a:cs typeface="Calibri Light"/>
              </a:rPr>
              <a:t>)</a:t>
            </a:r>
            <a:endParaRPr lang="en-US" sz="2800" dirty="0">
              <a:latin typeface="Garamond" panose="02020404030301010803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5CA2A9-BD27-ED1D-EF87-6CC47B442BB9}"/>
              </a:ext>
            </a:extLst>
          </p:cNvPr>
          <p:cNvSpPr txBox="1"/>
          <p:nvPr/>
        </p:nvSpPr>
        <p:spPr>
          <a:xfrm>
            <a:off x="5787997" y="764188"/>
            <a:ext cx="60975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987552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>
              <a:latin typeface="Garamond" panose="02020404030301010803" pitchFamily="18" charset="0"/>
            </a:endParaRPr>
          </a:p>
        </p:txBody>
      </p:sp>
      <p:sp>
        <p:nvSpPr>
          <p:cNvPr id="14" name="Google Shape;344;p36">
            <a:extLst>
              <a:ext uri="{FF2B5EF4-FFF2-40B4-BE49-F238E27FC236}">
                <a16:creationId xmlns:a16="http://schemas.microsoft.com/office/drawing/2014/main" id="{7A0055F1-11C3-C670-CFAC-0321855FB5FC}"/>
              </a:ext>
            </a:extLst>
          </p:cNvPr>
          <p:cNvSpPr txBox="1">
            <a:spLocks noGrp="1"/>
          </p:cNvSpPr>
          <p:nvPr/>
        </p:nvSpPr>
        <p:spPr>
          <a:xfrm>
            <a:off x="689346" y="1089822"/>
            <a:ext cx="8411686" cy="704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 defTabSz="987552">
              <a:spcAft>
                <a:spcPts val="600"/>
              </a:spcAft>
              <a:buNone/>
            </a:pPr>
            <a:r>
              <a:rPr lang="en-US" sz="1600" dirty="0">
                <a:latin typeface="Garamond" panose="02020404030301010803" pitchFamily="18" charset="0"/>
              </a:rPr>
              <a:t>‘Small-Scale Wind’ is defined here as a wind turbine with a generation capacity of less than 10kW.</a:t>
            </a:r>
            <a:endParaRPr lang="en-US" sz="1000" dirty="0">
              <a:latin typeface="Garamond" panose="02020404030301010803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8844BD-B305-FEA4-F40C-7D8FC7A3D11C}"/>
              </a:ext>
            </a:extLst>
          </p:cNvPr>
          <p:cNvSpPr txBox="1"/>
          <p:nvPr/>
        </p:nvSpPr>
        <p:spPr>
          <a:xfrm>
            <a:off x="8352331" y="6426900"/>
            <a:ext cx="1760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4785" indent="-184785" defTabSz="987552">
              <a:spcAft>
                <a:spcPts val="600"/>
              </a:spcAft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	Figure (1): [1]</a:t>
            </a:r>
          </a:p>
        </p:txBody>
      </p:sp>
    </p:spTree>
    <p:extLst>
      <p:ext uri="{BB962C8B-B14F-4D97-AF65-F5344CB8AC3E}">
        <p14:creationId xmlns:p14="http://schemas.microsoft.com/office/powerpoint/2010/main" val="1697742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5361A0-C76B-6444-0F81-68C43054B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C7361ED-0A88-C14F-7160-A2CBB2ED3C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5F7FF62-E04B-3356-F8F4-5E26A107FA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D242CE2-9B53-C9A8-EEDD-FC59D08A4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F98C5BE1-5261-D117-9896-4576D94345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0657"/>
            <a:ext cx="12192000" cy="6585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3990E5B5-02EC-9EBA-ABF2-2D6B1EC59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94" y="1292516"/>
            <a:ext cx="3939688" cy="53614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5600" kern="1200" dirty="0">
                <a:solidFill>
                  <a:schemeClr val="tx1"/>
                </a:solidFill>
                <a:latin typeface="Garamond" panose="02020404030301010803" pitchFamily="18" charset="0"/>
              </a:rPr>
              <a:t>Design Parameters Under Investigation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6967E2D-36C5-89AB-59F7-675E552BF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359170"/>
            <a:ext cx="0" cy="549051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Google Shape;344;p36">
            <a:extLst>
              <a:ext uri="{FF2B5EF4-FFF2-40B4-BE49-F238E27FC236}">
                <a16:creationId xmlns:a16="http://schemas.microsoft.com/office/drawing/2014/main" id="{FCF698B1-FA6F-9020-C619-F5FD73F1F2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6213013"/>
              </p:ext>
            </p:extLst>
          </p:nvPr>
        </p:nvGraphicFramePr>
        <p:xfrm>
          <a:off x="5108535" y="1292763"/>
          <a:ext cx="6245265" cy="5367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4" name="Footer Placeholder 6">
            <a:extLst>
              <a:ext uri="{FF2B5EF4-FFF2-40B4-BE49-F238E27FC236}">
                <a16:creationId xmlns:a16="http://schemas.microsoft.com/office/drawing/2014/main" id="{548357CC-0883-4C18-7CD4-A1CD3AE00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9575" y="6324812"/>
            <a:ext cx="2219325" cy="350625"/>
          </a:xfrm>
        </p:spPr>
        <p:txBody>
          <a:bodyPr/>
          <a:lstStyle/>
          <a:p>
            <a:r>
              <a:rPr lang="en-US" dirty="0">
                <a:latin typeface="Garamond" panose="02020404030301010803" pitchFamily="18" charset="0"/>
              </a:rPr>
              <a:t>Syracuse University</a:t>
            </a:r>
          </a:p>
        </p:txBody>
      </p:sp>
      <p:sp>
        <p:nvSpPr>
          <p:cNvPr id="25" name="Slide Number Placeholder 2">
            <a:extLst>
              <a:ext uri="{FF2B5EF4-FFF2-40B4-BE49-F238E27FC236}">
                <a16:creationId xmlns:a16="http://schemas.microsoft.com/office/drawing/2014/main" id="{2A38BD32-7B4D-8DB6-3CE2-6A9C28EB1E60}"/>
              </a:ext>
            </a:extLst>
          </p:cNvPr>
          <p:cNvSpPr txBox="1">
            <a:spLocks/>
          </p:cNvSpPr>
          <p:nvPr/>
        </p:nvSpPr>
        <p:spPr>
          <a:xfrm>
            <a:off x="8610600" y="371494"/>
            <a:ext cx="2743200" cy="350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0EA680-D336-4FF7-8B7A-9848BB0A1C32}" type="slidenum">
              <a:rPr lang="en-US" sz="1600" smtClean="0">
                <a:latin typeface="Garamond" panose="02020404030301010803" pitchFamily="18" charset="0"/>
              </a:rPr>
              <a:pPr/>
              <a:t>3</a:t>
            </a:fld>
            <a:endParaRPr lang="en-US" sz="16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224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148D13F-0B46-ABEF-B6F7-A1C269727B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9319B1C-16A9-A368-13B6-F7BC02D4FE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1FF609-FD48-E3A0-22C3-351CC0869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71479"/>
            <a:ext cx="8899240" cy="1076914"/>
          </a:xfrm>
        </p:spPr>
        <p:txBody>
          <a:bodyPr anchor="ctr">
            <a:normAutofit/>
          </a:bodyPr>
          <a:lstStyle/>
          <a:p>
            <a:r>
              <a:rPr lang="en-US" sz="4000" dirty="0">
                <a:latin typeface="Garamond" panose="02020404030301010803" pitchFamily="18" charset="0"/>
                <a:cs typeface="Calibri Light"/>
              </a:rPr>
              <a:t>Background I. Defining Rotor Solidity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9465269-6381-606A-B976-301139D916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3DFFA73-F0A0-CBAC-1A17-47C986267E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57983A7-B8AE-0B77-7570-1F33F377740A}"/>
              </a:ext>
            </a:extLst>
          </p:cNvPr>
          <p:cNvSpPr txBox="1"/>
          <p:nvPr/>
        </p:nvSpPr>
        <p:spPr>
          <a:xfrm>
            <a:off x="9031906" y="6485552"/>
            <a:ext cx="3160093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aramond" panose="02020404030301010803" pitchFamily="18" charset="0"/>
              </a:rPr>
              <a:t>Research Objective &amp; Method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786B1C9-8F51-65E4-D8AD-B10A291CCEF5}"/>
              </a:ext>
            </a:extLst>
          </p:cNvPr>
          <p:cNvSpPr txBox="1"/>
          <p:nvPr/>
        </p:nvSpPr>
        <p:spPr>
          <a:xfrm>
            <a:off x="3169683" y="6483218"/>
            <a:ext cx="292479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Background II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55CC0058-91A5-7718-C2EC-706D616E6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504" y="669627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z="1600" smtClean="0">
                <a:latin typeface="Garamond" panose="02020404030301010803" pitchFamily="18" charset="0"/>
              </a:rPr>
              <a:t>4</a:t>
            </a:fld>
            <a:endParaRPr lang="en-US" sz="1600" dirty="0"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EF5382-5332-F383-D952-B026F5D4C972}"/>
              </a:ext>
            </a:extLst>
          </p:cNvPr>
          <p:cNvSpPr txBox="1"/>
          <p:nvPr/>
        </p:nvSpPr>
        <p:spPr>
          <a:xfrm>
            <a:off x="-1" y="6485552"/>
            <a:ext cx="3169682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black"/>
                </a:solidFill>
                <a:latin typeface="Garamond" panose="02020404030301010803" pitchFamily="18" charset="0"/>
              </a:rPr>
              <a:t>Background I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71A89C-FD01-53B5-67A5-0559B1FAD78A}"/>
              </a:ext>
            </a:extLst>
          </p:cNvPr>
          <p:cNvSpPr txBox="1"/>
          <p:nvPr/>
        </p:nvSpPr>
        <p:spPr>
          <a:xfrm>
            <a:off x="6094476" y="6483218"/>
            <a:ext cx="2937429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Motivation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Google Shape;344;p36">
                <a:extLst>
                  <a:ext uri="{FF2B5EF4-FFF2-40B4-BE49-F238E27FC236}">
                    <a16:creationId xmlns:a16="http://schemas.microsoft.com/office/drawing/2014/main" id="{DEE89274-7BB0-6184-6BF0-9D22AB314DD6}"/>
                  </a:ext>
                </a:extLst>
              </p:cNvPr>
              <p:cNvSpPr txBox="1">
                <a:spLocks noGrp="1"/>
              </p:cNvSpPr>
              <p:nvPr/>
            </p:nvSpPr>
            <p:spPr>
              <a:xfrm>
                <a:off x="1104095" y="1746541"/>
                <a:ext cx="4708230" cy="7065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0480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200"/>
                  <a:buFont typeface="Nunito Light"/>
                  <a:buChar char="●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1pPr>
                <a:lvl2pPr marL="914400" marR="0" lvl="1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○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2pPr>
                <a:lvl3pPr marL="1371600" marR="0" lvl="2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■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3pPr>
                <a:lvl4pPr marL="1828800" marR="0" lvl="3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●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4pPr>
                <a:lvl5pPr marL="2286000" marR="0" lvl="4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○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5pPr>
                <a:lvl6pPr marL="2743200" marR="0" lvl="5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■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6pPr>
                <a:lvl7pPr marL="3200400" marR="0" lvl="6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●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7pPr>
                <a:lvl8pPr marL="3657600" marR="0" lvl="7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○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8pPr>
                <a:lvl9pPr marL="4114800" marR="0" lvl="8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■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9pPr>
              </a:lstStyle>
              <a:p>
                <a:pPr marL="184785" indent="-184785" defTabSz="987552">
                  <a:spcAft>
                    <a:spcPts val="600"/>
                  </a:spcAft>
                </a:pPr>
                <a:r>
                  <a:rPr lang="en-US" sz="2400" dirty="0">
                    <a:latin typeface="Garamond" panose="02020404030301010803" pitchFamily="18" charset="0"/>
                  </a:rPr>
                  <a:t>Rotor solidity 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Garamond" panose="02020404030301010803" pitchFamily="18" charset="0"/>
                  </a:rPr>
                  <a:t> is defined as the ratio of blade area to swept area for a given stage.</a:t>
                </a:r>
              </a:p>
              <a:p>
                <a:pPr marL="641985" lvl="1" indent="-184785" algn="l" defTabSz="987552">
                  <a:spcAft>
                    <a:spcPts val="600"/>
                  </a:spcAft>
                </a:pPr>
                <a:r>
                  <a:rPr lang="en-US" sz="2400" dirty="0">
                    <a:latin typeface="Garamond" panose="02020404030301010803" pitchFamily="18" charset="0"/>
                  </a:rPr>
                  <a:t>Function of number of blades</a:t>
                </a:r>
              </a:p>
              <a:p>
                <a:pPr marL="641985" lvl="1" indent="-184785" algn="l" defTabSz="987552">
                  <a:spcAft>
                    <a:spcPts val="600"/>
                  </a:spcAft>
                </a:pPr>
                <a:r>
                  <a:rPr lang="en-US" sz="2400" dirty="0">
                    <a:latin typeface="Garamond" panose="02020404030301010803" pitchFamily="18" charset="0"/>
                  </a:rPr>
                  <a:t>Function of chord length </a:t>
                </a:r>
              </a:p>
              <a:p>
                <a:pPr marL="641985" lvl="1" indent="-184785" algn="l" defTabSz="987552">
                  <a:spcAft>
                    <a:spcPts val="600"/>
                  </a:spcAft>
                </a:pPr>
                <a:r>
                  <a:rPr lang="en-US" sz="2400" dirty="0">
                    <a:latin typeface="Garamond" panose="02020404030301010803" pitchFamily="18" charset="0"/>
                  </a:rPr>
                  <a:t>Function of the angle of twist</a:t>
                </a:r>
              </a:p>
              <a:p>
                <a:pPr marL="0" indent="0" defTabSz="987552">
                  <a:spcAft>
                    <a:spcPts val="600"/>
                  </a:spcAft>
                  <a:buNone/>
                </a:pPr>
                <a:endParaRPr lang="en-US" sz="3000" dirty="0">
                  <a:latin typeface="Garamond" panose="02020404030301010803" pitchFamily="18" charset="0"/>
                </a:endParaRPr>
              </a:p>
              <a:p>
                <a:pPr marL="184785" indent="-184785" defTabSz="987552">
                  <a:spcAft>
                    <a:spcPts val="600"/>
                  </a:spcAft>
                </a:pPr>
                <a:endParaRPr lang="en-US" sz="3000" dirty="0">
                  <a:latin typeface="Garamond" panose="02020404030301010803" pitchFamily="18" charset="0"/>
                </a:endParaRPr>
              </a:p>
            </p:txBody>
          </p:sp>
        </mc:Choice>
        <mc:Fallback xmlns="">
          <p:sp>
            <p:nvSpPr>
              <p:cNvPr id="17" name="Google Shape;344;p36">
                <a:extLst>
                  <a:ext uri="{FF2B5EF4-FFF2-40B4-BE49-F238E27FC236}">
                    <a16:creationId xmlns:a16="http://schemas.microsoft.com/office/drawing/2014/main" id="{DEE89274-7BB0-6184-6BF0-9D22AB314DD6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4095" y="1746541"/>
                <a:ext cx="4708230" cy="706586"/>
              </a:xfrm>
              <a:prstGeom prst="rect">
                <a:avLst/>
              </a:prstGeom>
              <a:blipFill>
                <a:blip r:embed="rId3"/>
                <a:stretch>
                  <a:fillRect t="-870" r="-1425" b="-28434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82DA15B4-E785-C608-277A-53C1AE4E0CCB}"/>
              </a:ext>
            </a:extLst>
          </p:cNvPr>
          <p:cNvSpPr txBox="1"/>
          <p:nvPr/>
        </p:nvSpPr>
        <p:spPr>
          <a:xfrm>
            <a:off x="6830132" y="3569139"/>
            <a:ext cx="220117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4785" indent="-184785" defTabSz="987552">
              <a:spcAft>
                <a:spcPts val="600"/>
              </a:spcAft>
            </a:pPr>
            <a:r>
              <a:rPr lang="en-US" sz="2000" dirty="0">
                <a:latin typeface="Garamond" panose="02020404030301010803" pitchFamily="18" charset="0"/>
              </a:rPr>
              <a:t>High Solidity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ADAC4C8-7615-EA80-039D-9D1F79F9B66D}"/>
              </a:ext>
            </a:extLst>
          </p:cNvPr>
          <p:cNvSpPr txBox="1"/>
          <p:nvPr/>
        </p:nvSpPr>
        <p:spPr>
          <a:xfrm>
            <a:off x="9199283" y="3576103"/>
            <a:ext cx="188059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4785" indent="-184785" defTabSz="987552">
              <a:spcAft>
                <a:spcPts val="600"/>
              </a:spcAft>
            </a:pPr>
            <a:r>
              <a:rPr lang="en-US" sz="2000" dirty="0">
                <a:latin typeface="Garamond" panose="02020404030301010803" pitchFamily="18" charset="0"/>
              </a:rPr>
              <a:t>Low Solidity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9388091-8CE4-BEDE-8D60-783A53C375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472"/>
          <a:stretch/>
        </p:blipFill>
        <p:spPr bwMode="auto">
          <a:xfrm>
            <a:off x="8875545" y="1728253"/>
            <a:ext cx="1964237" cy="1835859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ompair Sizes of Windmills | Rock Ridge Windmills">
            <a:extLst>
              <a:ext uri="{FF2B5EF4-FFF2-40B4-BE49-F238E27FC236}">
                <a16:creationId xmlns:a16="http://schemas.microsoft.com/office/drawing/2014/main" id="{C034E8F1-3760-C691-D1E1-AC77D94DEF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9" r="10200"/>
          <a:stretch/>
        </p:blipFill>
        <p:spPr bwMode="auto">
          <a:xfrm>
            <a:off x="6491400" y="1728253"/>
            <a:ext cx="1964237" cy="1847850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B7DF92B-8BF0-939C-973F-BB81DAAC91B0}"/>
                  </a:ext>
                </a:extLst>
              </p:cNvPr>
              <p:cNvSpPr txBox="1"/>
              <p:nvPr/>
            </p:nvSpPr>
            <p:spPr>
              <a:xfrm>
                <a:off x="698664" y="4983137"/>
                <a:ext cx="2888479" cy="7167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n-US" sz="2400" b="1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  <m:d>
                            <m:dPr>
                              <m:ctrlPr>
                                <a:rPr lang="en-US" sz="2400" b="1" i="1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1" i="1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</m:d>
                          <m:r>
                            <a:rPr lang="en-US" sz="24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𝒄𝒐𝒔</m:t>
                          </m:r>
                          <m:r>
                            <a:rPr lang="en-US" sz="24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𝝋</m:t>
                          </m:r>
                          <m:r>
                            <a:rPr lang="en-US" sz="2400" b="1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4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r>
                            <a:rPr lang="en-US" sz="2400" b="1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</m:den>
                      </m:f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B7DF92B-8BF0-939C-973F-BB81DAAC91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664" y="4983137"/>
                <a:ext cx="2888479" cy="71673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40830F4-F44A-417B-7814-93578CAC3E4F}"/>
                  </a:ext>
                </a:extLst>
              </p:cNvPr>
              <p:cNvSpPr txBox="1"/>
              <p:nvPr/>
            </p:nvSpPr>
            <p:spPr>
              <a:xfrm>
                <a:off x="3868345" y="4742685"/>
                <a:ext cx="3339619" cy="1754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Cambria Math" panose="02040503050406030204" pitchFamily="18" charset="0"/>
                  </a:rPr>
                  <a:t>r – Radius at a given stage</a:t>
                </a:r>
                <a:endParaRPr lang="en-US" sz="1800" b="0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latin typeface="Cambria Math" panose="02040503050406030204" pitchFamily="18" charset="0"/>
                  </a:rPr>
                  <a:t>–</a:t>
                </a:r>
                <a:r>
                  <a:rPr lang="en-US" dirty="0"/>
                  <a:t> Number of blades</a:t>
                </a:r>
              </a:p>
              <a:p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latin typeface="Cambria Math" panose="02040503050406030204" pitchFamily="18" charset="0"/>
                  </a:rPr>
                  <a:t>–</a:t>
                </a:r>
                <a:r>
                  <a:rPr lang="en-US" dirty="0"/>
                  <a:t> Twist angle</a:t>
                </a:r>
              </a:p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𝑐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en-US" dirty="0">
                    <a:latin typeface="Cambria Math" panose="02040503050406030204" pitchFamily="18" charset="0"/>
                  </a:rPr>
                  <a:t>–</a:t>
                </a:r>
                <a:r>
                  <a:rPr lang="en-US" dirty="0"/>
                  <a:t> Chord 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40830F4-F44A-417B-7814-93578CAC3E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8345" y="4742685"/>
                <a:ext cx="3339619" cy="1754326"/>
              </a:xfrm>
              <a:prstGeom prst="rect">
                <a:avLst/>
              </a:prstGeom>
              <a:blipFill>
                <a:blip r:embed="rId7"/>
                <a:stretch>
                  <a:fillRect l="-1645" t="-20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662536FE-7EBB-606C-93EC-CF704BA90F65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59000"/>
          </a:blip>
          <a:stretch>
            <a:fillRect/>
          </a:stretch>
        </p:blipFill>
        <p:spPr>
          <a:xfrm>
            <a:off x="7184086" y="4290117"/>
            <a:ext cx="2092438" cy="1892598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8CE64E45-C620-1323-2022-95D0551683DF}"/>
              </a:ext>
            </a:extLst>
          </p:cNvPr>
          <p:cNvSpPr/>
          <p:nvPr/>
        </p:nvSpPr>
        <p:spPr>
          <a:xfrm>
            <a:off x="7729954" y="4766023"/>
            <a:ext cx="914400" cy="9144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4B1C17E-211E-1B67-3B06-3A9097C72546}"/>
                  </a:ext>
                </a:extLst>
              </p:cNvPr>
              <p:cNvSpPr txBox="1"/>
              <p:nvPr/>
            </p:nvSpPr>
            <p:spPr>
              <a:xfrm>
                <a:off x="7858378" y="5587517"/>
                <a:ext cx="6575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800" b="1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  <m:r>
                        <a:rPr lang="en-US" sz="18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en-US" b="1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4B1C17E-211E-1B67-3B06-3A9097C725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8378" y="5587517"/>
                <a:ext cx="657551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F121024-D6DE-8E90-042C-AE5DD0ABF0A0}"/>
              </a:ext>
            </a:extLst>
          </p:cNvPr>
          <p:cNvCxnSpPr>
            <a:cxnSpLocks/>
          </p:cNvCxnSpPr>
          <p:nvPr/>
        </p:nvCxnSpPr>
        <p:spPr>
          <a:xfrm>
            <a:off x="8453129" y="4845844"/>
            <a:ext cx="179641" cy="240507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>
            <a:extLst>
              <a:ext uri="{FF2B5EF4-FFF2-40B4-BE49-F238E27FC236}">
                <a16:creationId xmlns:a16="http://schemas.microsoft.com/office/drawing/2014/main" id="{19085993-81F4-5A1C-0293-A986D4670BB6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61000"/>
          </a:blip>
          <a:stretch>
            <a:fillRect/>
          </a:stretch>
        </p:blipFill>
        <p:spPr>
          <a:xfrm rot="480953">
            <a:off x="9467849" y="4582128"/>
            <a:ext cx="2172894" cy="1312148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AF4B72D-5CAD-4783-4F94-364C18B39884}"/>
              </a:ext>
            </a:extLst>
          </p:cNvPr>
          <p:cNvCxnSpPr>
            <a:cxnSpLocks/>
          </p:cNvCxnSpPr>
          <p:nvPr/>
        </p:nvCxnSpPr>
        <p:spPr>
          <a:xfrm>
            <a:off x="9688284" y="4545166"/>
            <a:ext cx="1807052" cy="1355068"/>
          </a:xfrm>
          <a:prstGeom prst="line">
            <a:avLst/>
          </a:prstGeom>
          <a:ln w="476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D3EA1E4-CFFF-5E64-C4AF-4563646E0B23}"/>
              </a:ext>
            </a:extLst>
          </p:cNvPr>
          <p:cNvCxnSpPr>
            <a:cxnSpLocks/>
          </p:cNvCxnSpPr>
          <p:nvPr/>
        </p:nvCxnSpPr>
        <p:spPr>
          <a:xfrm>
            <a:off x="9612084" y="5900234"/>
            <a:ext cx="1883252" cy="0"/>
          </a:xfrm>
          <a:prstGeom prst="line">
            <a:avLst/>
          </a:prstGeom>
          <a:ln w="22225"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6713DD4-9F8F-46C5-5D53-99C4911DC570}"/>
                  </a:ext>
                </a:extLst>
              </p:cNvPr>
              <p:cNvSpPr txBox="1"/>
              <p:nvPr/>
            </p:nvSpPr>
            <p:spPr>
              <a:xfrm>
                <a:off x="10679097" y="5488679"/>
                <a:ext cx="47286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𝝋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6713DD4-9F8F-46C5-5D53-99C4911DC5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9097" y="5488679"/>
                <a:ext cx="472867" cy="369332"/>
              </a:xfrm>
              <a:prstGeom prst="rect">
                <a:avLst/>
              </a:prstGeom>
              <a:blipFill>
                <a:blip r:embed="rId11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83DE5DB3-C8D2-E271-372C-FD72043BBEBF}"/>
              </a:ext>
            </a:extLst>
          </p:cNvPr>
          <p:cNvSpPr txBox="1"/>
          <p:nvPr/>
        </p:nvSpPr>
        <p:spPr>
          <a:xfrm rot="2286076">
            <a:off x="10268282" y="4900480"/>
            <a:ext cx="861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Chord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70F9FCD-F9DF-FB77-5008-BE19671A5FB9}"/>
                  </a:ext>
                </a:extLst>
              </p:cNvPr>
              <p:cNvSpPr txBox="1"/>
              <p:nvPr/>
            </p:nvSpPr>
            <p:spPr>
              <a:xfrm>
                <a:off x="9919991" y="5885062"/>
                <a:ext cx="168579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𝒄</m:t>
                      </m:r>
                      <m:d>
                        <m:dPr>
                          <m:ctrlPr>
                            <a:rPr lang="en-US" sz="1800" b="1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1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  <m:r>
                        <a:rPr lang="en-US" sz="1800" b="1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𝒄𝒐𝒔</m:t>
                      </m:r>
                      <m:r>
                        <a:rPr lang="en-US" sz="1800" b="1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800" b="1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𝝋</m:t>
                      </m:r>
                      <m:r>
                        <a:rPr lang="en-US" sz="1800" b="1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1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70F9FCD-F9DF-FB77-5008-BE19671A5F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9991" y="5885062"/>
                <a:ext cx="1685797" cy="369332"/>
              </a:xfrm>
              <a:prstGeom prst="rect">
                <a:avLst/>
              </a:prstGeom>
              <a:blipFill>
                <a:blip r:embed="rId12"/>
                <a:stretch>
                  <a:fillRect b="-1311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C5C877CA-3751-6721-A7EF-6767F51394D9}"/>
              </a:ext>
            </a:extLst>
          </p:cNvPr>
          <p:cNvCxnSpPr>
            <a:cxnSpLocks/>
          </p:cNvCxnSpPr>
          <p:nvPr/>
        </p:nvCxnSpPr>
        <p:spPr>
          <a:xfrm flipH="1" flipV="1">
            <a:off x="7858378" y="4204972"/>
            <a:ext cx="328775" cy="10177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20A781E-C97A-214C-0128-437D63E6450F}"/>
                  </a:ext>
                </a:extLst>
              </p:cNvPr>
              <p:cNvSpPr txBox="1"/>
              <p:nvPr/>
            </p:nvSpPr>
            <p:spPr>
              <a:xfrm>
                <a:off x="7880851" y="4049187"/>
                <a:ext cx="360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20A781E-C97A-214C-0128-437D63E645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0851" y="4049187"/>
                <a:ext cx="36099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Oval 60">
            <a:extLst>
              <a:ext uri="{FF2B5EF4-FFF2-40B4-BE49-F238E27FC236}">
                <a16:creationId xmlns:a16="http://schemas.microsoft.com/office/drawing/2014/main" id="{A7BBED8E-3CAC-7A97-27FF-6284F8B268BA}"/>
              </a:ext>
            </a:extLst>
          </p:cNvPr>
          <p:cNvSpPr/>
          <p:nvPr/>
        </p:nvSpPr>
        <p:spPr>
          <a:xfrm>
            <a:off x="8159806" y="5195268"/>
            <a:ext cx="54694" cy="5486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3A79A6-3829-F08C-93B6-9111B1DE01ED}"/>
              </a:ext>
            </a:extLst>
          </p:cNvPr>
          <p:cNvSpPr txBox="1"/>
          <p:nvPr/>
        </p:nvSpPr>
        <p:spPr>
          <a:xfrm>
            <a:off x="6883458" y="1501964"/>
            <a:ext cx="17608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4785" indent="-184785" defTabSz="987552">
              <a:spcAft>
                <a:spcPts val="600"/>
              </a:spcAft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	Figure (2): [2]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DB97E2-8486-C2A9-F1E3-03D8F75AC1B3}"/>
              </a:ext>
            </a:extLst>
          </p:cNvPr>
          <p:cNvSpPr txBox="1"/>
          <p:nvPr/>
        </p:nvSpPr>
        <p:spPr>
          <a:xfrm>
            <a:off x="9206170" y="1507400"/>
            <a:ext cx="1302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4785" indent="-184785" defTabSz="987552">
              <a:spcAft>
                <a:spcPts val="600"/>
              </a:spcAft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	Figure (3): [3]</a:t>
            </a:r>
          </a:p>
        </p:txBody>
      </p:sp>
    </p:spTree>
    <p:extLst>
      <p:ext uri="{BB962C8B-B14F-4D97-AF65-F5344CB8AC3E}">
        <p14:creationId xmlns:p14="http://schemas.microsoft.com/office/powerpoint/2010/main" val="2219280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D64EF19-8167-A932-0EA9-66A581EB41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3374E66-1836-1BC2-C861-C75A009EAE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D3B6FB-3C30-B63D-3D1F-DE9289B6D0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6797" y="2760549"/>
            <a:ext cx="3545181" cy="30624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B0291A-FF5C-9FE1-23E6-0F4CC017B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71479"/>
            <a:ext cx="8899240" cy="1076914"/>
          </a:xfrm>
        </p:spPr>
        <p:txBody>
          <a:bodyPr anchor="ctr">
            <a:normAutofit/>
          </a:bodyPr>
          <a:lstStyle/>
          <a:p>
            <a:r>
              <a:rPr lang="en-US" sz="4000" dirty="0">
                <a:latin typeface="Garamond" panose="02020404030301010803" pitchFamily="18" charset="0"/>
                <a:cs typeface="Calibri Light"/>
              </a:rPr>
              <a:t>Background II. Defining Tip Speed Ratio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D0243F7-2D67-145B-A8B3-D01137895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154DD84-64D9-E330-ADC7-B3496B9C11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6862D6E6-947B-4432-E979-3FC79E6D2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504" y="669627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z="1600" smtClean="0">
                <a:latin typeface="Garamond" panose="02020404030301010803" pitchFamily="18" charset="0"/>
              </a:rPr>
              <a:t>5</a:t>
            </a:fld>
            <a:endParaRPr lang="en-US" sz="1600" dirty="0">
              <a:latin typeface="Garamond" panose="020204040303010108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Google Shape;344;p36">
                <a:extLst>
                  <a:ext uri="{FF2B5EF4-FFF2-40B4-BE49-F238E27FC236}">
                    <a16:creationId xmlns:a16="http://schemas.microsoft.com/office/drawing/2014/main" id="{13D7169E-BD72-7152-D5E5-48AD5C4BC055}"/>
                  </a:ext>
                </a:extLst>
              </p:cNvPr>
              <p:cNvSpPr txBox="1">
                <a:spLocks noGrp="1"/>
              </p:cNvSpPr>
              <p:nvPr/>
            </p:nvSpPr>
            <p:spPr>
              <a:xfrm>
                <a:off x="1104094" y="1746541"/>
                <a:ext cx="9973804" cy="7065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0480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200"/>
                  <a:buFont typeface="Nunito Light"/>
                  <a:buChar char="●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1pPr>
                <a:lvl2pPr marL="914400" marR="0" lvl="1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○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2pPr>
                <a:lvl3pPr marL="1371600" marR="0" lvl="2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■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3pPr>
                <a:lvl4pPr marL="1828800" marR="0" lvl="3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●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4pPr>
                <a:lvl5pPr marL="2286000" marR="0" lvl="4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76A28"/>
                  </a:buClr>
                  <a:buSzPts val="1200"/>
                  <a:buFont typeface="Nunito Light"/>
                  <a:buChar char="○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5pPr>
                <a:lvl6pPr marL="2743200" marR="0" lvl="5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■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6pPr>
                <a:lvl7pPr marL="3200400" marR="0" lvl="6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●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7pPr>
                <a:lvl8pPr marL="3657600" marR="0" lvl="7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○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8pPr>
                <a:lvl9pPr marL="4114800" marR="0" lvl="8" indent="-30480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999999"/>
                  </a:buClr>
                  <a:buSzPts val="1200"/>
                  <a:buFont typeface="Nunito Light"/>
                  <a:buChar char="■"/>
                  <a:defRPr sz="1200" b="0" i="0" u="none" strike="noStrike" cap="none">
                    <a:solidFill>
                      <a:schemeClr val="dk1"/>
                    </a:solidFill>
                    <a:latin typeface="DM Sans"/>
                    <a:ea typeface="DM Sans"/>
                    <a:cs typeface="DM Sans"/>
                    <a:sym typeface="DM Sans"/>
                  </a:defRPr>
                </a:lvl9pPr>
              </a:lstStyle>
              <a:p>
                <a:pPr marL="184785" indent="-184785" defTabSz="987552">
                  <a:spcAft>
                    <a:spcPts val="600"/>
                  </a:spcAft>
                </a:pPr>
                <a:r>
                  <a:rPr lang="en-US" sz="2400" dirty="0">
                    <a:latin typeface="Garamond" panose="02020404030301010803" pitchFamily="18" charset="0"/>
                  </a:rPr>
                  <a:t>Tip Speed Ratio (TSR, or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400" dirty="0">
                    <a:latin typeface="Garamond" panose="02020404030301010803" pitchFamily="18" charset="0"/>
                  </a:rPr>
                  <a:t>) is essentially a measure of the blade’s tip speed. </a:t>
                </a:r>
                <a:endParaRPr lang="en-US" sz="3000" dirty="0">
                  <a:latin typeface="Garamond" panose="02020404030301010803" pitchFamily="18" charset="0"/>
                </a:endParaRPr>
              </a:p>
              <a:p>
                <a:pPr marL="184785" indent="-184785" defTabSz="987552">
                  <a:spcAft>
                    <a:spcPts val="600"/>
                  </a:spcAft>
                </a:pPr>
                <a:endParaRPr lang="en-US" sz="3000" dirty="0">
                  <a:latin typeface="Garamond" panose="02020404030301010803" pitchFamily="18" charset="0"/>
                </a:endParaRPr>
              </a:p>
            </p:txBody>
          </p:sp>
        </mc:Choice>
        <mc:Fallback xmlns="">
          <p:sp>
            <p:nvSpPr>
              <p:cNvPr id="7" name="Google Shape;344;p36">
                <a:extLst>
                  <a:ext uri="{FF2B5EF4-FFF2-40B4-BE49-F238E27FC236}">
                    <a16:creationId xmlns:a16="http://schemas.microsoft.com/office/drawing/2014/main" id="{13D7169E-BD72-7152-D5E5-48AD5C4BC055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4094" y="1746541"/>
                <a:ext cx="9973804" cy="706586"/>
              </a:xfrm>
              <a:prstGeom prst="rect">
                <a:avLst/>
              </a:prstGeom>
              <a:blipFill>
                <a:blip r:embed="rId4"/>
                <a:stretch>
                  <a:fillRect t="-87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1EAF0D2-C7F2-A0F5-E86D-1A4DB9CE3D44}"/>
                  </a:ext>
                </a:extLst>
              </p:cNvPr>
              <p:cNvSpPr txBox="1"/>
              <p:nvPr/>
            </p:nvSpPr>
            <p:spPr>
              <a:xfrm>
                <a:off x="1345678" y="2535679"/>
                <a:ext cx="2183225" cy="8771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b>
                          </m:sSub>
                        </m:den>
                      </m:f>
                      <m:r>
                        <a:rPr lang="en-US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1EAF0D2-C7F2-A0F5-E86D-1A4DB9CE3D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5678" y="2535679"/>
                <a:ext cx="2183225" cy="8771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B34A575-F8EB-6574-5E82-092A757CCD93}"/>
                  </a:ext>
                </a:extLst>
              </p:cNvPr>
              <p:cNvSpPr txBox="1"/>
              <p:nvPr/>
            </p:nvSpPr>
            <p:spPr>
              <a:xfrm>
                <a:off x="1178529" y="3856133"/>
                <a:ext cx="3324645" cy="12217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>
                    <a:latin typeface="Cambria Math" panose="02040503050406030204" pitchFamily="18" charset="0"/>
                  </a:rPr>
                  <a:t>– Tip blade velocity</a:t>
                </a:r>
                <a:endParaRPr lang="en-US" sz="1800" b="0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dirty="0">
                    <a:latin typeface="Cambria Math" panose="02040503050406030204" pitchFamily="18" charset="0"/>
                  </a:rPr>
                  <a:t>– </a:t>
                </a:r>
                <a:r>
                  <a:rPr lang="en-US" dirty="0"/>
                  <a:t>Free stream wind speed</a:t>
                </a:r>
              </a:p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>
                    <a:latin typeface="Cambria Math" panose="02040503050406030204" pitchFamily="18" charset="0"/>
                  </a:rPr>
                  <a:t>– </a:t>
                </a:r>
                <a:r>
                  <a:rPr lang="en-US" dirty="0"/>
                  <a:t>Radius at the tip</a:t>
                </a:r>
              </a:p>
              <a:p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latin typeface="Cambria Math" panose="02040503050406030204" pitchFamily="18" charset="0"/>
                  </a:rPr>
                  <a:t>–</a:t>
                </a:r>
                <a:r>
                  <a:rPr lang="en-US" dirty="0"/>
                  <a:t> Rotational velocity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B34A575-F8EB-6574-5E82-092A757CCD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8529" y="3856133"/>
                <a:ext cx="3324645" cy="1221745"/>
              </a:xfrm>
              <a:prstGeom prst="rect">
                <a:avLst/>
              </a:prstGeom>
              <a:blipFill>
                <a:blip r:embed="rId6"/>
                <a:stretch>
                  <a:fillRect t="-3500" b="-5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Google Shape;344;p36">
            <a:extLst>
              <a:ext uri="{FF2B5EF4-FFF2-40B4-BE49-F238E27FC236}">
                <a16:creationId xmlns:a16="http://schemas.microsoft.com/office/drawing/2014/main" id="{C3C71864-BBD8-BD45-5192-898F62FF14C7}"/>
              </a:ext>
            </a:extLst>
          </p:cNvPr>
          <p:cNvSpPr txBox="1">
            <a:spLocks noGrp="1"/>
          </p:cNvSpPr>
          <p:nvPr/>
        </p:nvSpPr>
        <p:spPr>
          <a:xfrm>
            <a:off x="5555462" y="5258018"/>
            <a:ext cx="1858061" cy="7065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84785" indent="-184785" defTabSz="987552">
              <a:spcAft>
                <a:spcPts val="600"/>
              </a:spcAft>
            </a:pPr>
            <a:r>
              <a:rPr lang="en-US" sz="1800" dirty="0">
                <a:latin typeface="Garamond" panose="02020404030301010803" pitchFamily="18" charset="0"/>
              </a:rPr>
              <a:t>Large Radius</a:t>
            </a:r>
          </a:p>
          <a:p>
            <a:pPr marL="184785" indent="-184785" defTabSz="987552">
              <a:spcAft>
                <a:spcPts val="600"/>
              </a:spcAft>
            </a:pPr>
            <a:r>
              <a:rPr lang="en-US" sz="1800" dirty="0">
                <a:latin typeface="Garamond" panose="02020404030301010803" pitchFamily="18" charset="0"/>
              </a:rPr>
              <a:t>High TSR</a:t>
            </a:r>
          </a:p>
          <a:p>
            <a:pPr marL="184785" indent="-184785" defTabSz="987552">
              <a:spcAft>
                <a:spcPts val="600"/>
              </a:spcAft>
            </a:pPr>
            <a:r>
              <a:rPr lang="en-US" sz="1800" dirty="0">
                <a:latin typeface="Garamond" panose="02020404030301010803" pitchFamily="18" charset="0"/>
              </a:rPr>
              <a:t>Low Solidity </a:t>
            </a:r>
            <a:endParaRPr lang="en-US" sz="2400" dirty="0">
              <a:latin typeface="Garamond" panose="02020404030301010803" pitchFamily="18" charset="0"/>
            </a:endParaRPr>
          </a:p>
          <a:p>
            <a:pPr marL="0" indent="0" defTabSz="987552">
              <a:spcAft>
                <a:spcPts val="600"/>
              </a:spcAft>
              <a:buNone/>
            </a:pPr>
            <a:endParaRPr lang="en-US" sz="3000" dirty="0">
              <a:latin typeface="Garamond" panose="02020404030301010803" pitchFamily="18" charset="0"/>
            </a:endParaRPr>
          </a:p>
        </p:txBody>
      </p:sp>
      <p:sp>
        <p:nvSpPr>
          <p:cNvPr id="19" name="Google Shape;344;p36">
            <a:extLst>
              <a:ext uri="{FF2B5EF4-FFF2-40B4-BE49-F238E27FC236}">
                <a16:creationId xmlns:a16="http://schemas.microsoft.com/office/drawing/2014/main" id="{FB833C38-BCFD-2CCA-1809-213C19F33661}"/>
              </a:ext>
            </a:extLst>
          </p:cNvPr>
          <p:cNvSpPr txBox="1">
            <a:spLocks noGrp="1"/>
          </p:cNvSpPr>
          <p:nvPr/>
        </p:nvSpPr>
        <p:spPr>
          <a:xfrm>
            <a:off x="9298495" y="5258018"/>
            <a:ext cx="1858061" cy="7065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84785" indent="-184785" defTabSz="987552">
              <a:spcAft>
                <a:spcPts val="600"/>
              </a:spcAft>
            </a:pPr>
            <a:r>
              <a:rPr lang="en-US" sz="1800" dirty="0">
                <a:latin typeface="Garamond" panose="02020404030301010803" pitchFamily="18" charset="0"/>
              </a:rPr>
              <a:t>Small Radius</a:t>
            </a:r>
          </a:p>
          <a:p>
            <a:pPr marL="184785" indent="-184785" defTabSz="987552">
              <a:spcAft>
                <a:spcPts val="600"/>
              </a:spcAft>
            </a:pPr>
            <a:r>
              <a:rPr lang="en-US" sz="1800" dirty="0">
                <a:latin typeface="Garamond" panose="02020404030301010803" pitchFamily="18" charset="0"/>
              </a:rPr>
              <a:t>Low TSR</a:t>
            </a:r>
          </a:p>
          <a:p>
            <a:pPr marL="184785" indent="-184785" defTabSz="987552">
              <a:spcAft>
                <a:spcPts val="600"/>
              </a:spcAft>
            </a:pPr>
            <a:r>
              <a:rPr lang="en-US" sz="1800" dirty="0">
                <a:latin typeface="Garamond" panose="02020404030301010803" pitchFamily="18" charset="0"/>
              </a:rPr>
              <a:t>High Solidity </a:t>
            </a:r>
            <a:endParaRPr lang="en-US" sz="2400" dirty="0">
              <a:latin typeface="Garamond" panose="02020404030301010803" pitchFamily="18" charset="0"/>
            </a:endParaRPr>
          </a:p>
          <a:p>
            <a:pPr marL="0" indent="0" defTabSz="987552">
              <a:spcAft>
                <a:spcPts val="600"/>
              </a:spcAft>
              <a:buNone/>
            </a:pPr>
            <a:endParaRPr lang="en-US" sz="3000" dirty="0">
              <a:latin typeface="Garamond" panose="02020404030301010803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F3E93B-BB58-0E17-9E4B-2970248CA199}"/>
              </a:ext>
            </a:extLst>
          </p:cNvPr>
          <p:cNvSpPr txBox="1"/>
          <p:nvPr/>
        </p:nvSpPr>
        <p:spPr>
          <a:xfrm>
            <a:off x="4999383" y="2516705"/>
            <a:ext cx="31810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2">
                    <a:lumMod val="25000"/>
                  </a:schemeClr>
                </a:solidFill>
                <a:latin typeface="Garamond" panose="02020404030301010803" pitchFamily="18" charset="0"/>
              </a:rPr>
              <a:t>Utility-Scale Wind Turbine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9A1BC5F-1D97-5075-39A4-A175A86F7207}"/>
              </a:ext>
            </a:extLst>
          </p:cNvPr>
          <p:cNvSpPr txBox="1"/>
          <p:nvPr/>
        </p:nvSpPr>
        <p:spPr>
          <a:xfrm>
            <a:off x="8588447" y="2523612"/>
            <a:ext cx="27504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2">
                    <a:lumMod val="25000"/>
                  </a:schemeClr>
                </a:solidFill>
                <a:latin typeface="Garamond" panose="02020404030301010803" pitchFamily="18" charset="0"/>
              </a:rPr>
              <a:t>Small-Scale Wind Turbine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A2C616F-5C38-D76B-8C49-09DBAC83AAED}"/>
              </a:ext>
            </a:extLst>
          </p:cNvPr>
          <p:cNvSpPr txBox="1"/>
          <p:nvPr/>
        </p:nvSpPr>
        <p:spPr>
          <a:xfrm>
            <a:off x="-1" y="6485552"/>
            <a:ext cx="316968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Background I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3F98EEE-7954-94AC-DD36-06258D9F5A9C}"/>
              </a:ext>
            </a:extLst>
          </p:cNvPr>
          <p:cNvSpPr txBox="1"/>
          <p:nvPr/>
        </p:nvSpPr>
        <p:spPr>
          <a:xfrm>
            <a:off x="3169683" y="6483218"/>
            <a:ext cx="2924792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black"/>
                </a:solidFill>
                <a:latin typeface="Garamond" panose="02020404030301010803" pitchFamily="18" charset="0"/>
              </a:rPr>
              <a:t>Background II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712D5E-CC32-A9D7-839E-582313255579}"/>
              </a:ext>
            </a:extLst>
          </p:cNvPr>
          <p:cNvSpPr txBox="1"/>
          <p:nvPr/>
        </p:nvSpPr>
        <p:spPr>
          <a:xfrm>
            <a:off x="6094476" y="6483218"/>
            <a:ext cx="2937429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Motivation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9AF7BDE-AD43-0A67-5CD3-054303FC4371}"/>
              </a:ext>
            </a:extLst>
          </p:cNvPr>
          <p:cNvSpPr txBox="1"/>
          <p:nvPr/>
        </p:nvSpPr>
        <p:spPr>
          <a:xfrm>
            <a:off x="9031906" y="6485552"/>
            <a:ext cx="3160093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aramond" panose="02020404030301010803" pitchFamily="18" charset="0"/>
              </a:rPr>
              <a:t>Research Objective &amp; Method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BF2ED1-72B2-44EA-9722-B04C26F0B4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07057" y="3573308"/>
            <a:ext cx="1538093" cy="1349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158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F041B5-82DF-55DF-085E-3251E38B24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CBE121B-B014-3E20-B87E-60BC6A7DFC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7B49B0-B4A2-C1EA-3233-625785025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436" y="369980"/>
            <a:ext cx="8899240" cy="1076914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  <a:cs typeface="Calibri Light"/>
              </a:rPr>
              <a:t>Motivation</a:t>
            </a:r>
            <a:endParaRPr lang="en-US" dirty="0">
              <a:solidFill>
                <a:schemeClr val="tx2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6D1071-79EC-98C2-2ECC-7768F1AF9C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35616CF-BB04-2DAB-9339-4188179FEE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C7BE940A-32DC-D2A5-2C14-1D0CB1FA2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504" y="669627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z="1600" smtClean="0">
                <a:latin typeface="Garamond" panose="02020404030301010803" pitchFamily="18" charset="0"/>
              </a:rPr>
              <a:t>6</a:t>
            </a:fld>
            <a:endParaRPr lang="en-US" sz="1600" dirty="0">
              <a:latin typeface="Garamond" panose="02020404030301010803" pitchFamily="18" charset="0"/>
            </a:endParaRPr>
          </a:p>
        </p:txBody>
      </p:sp>
      <p:sp>
        <p:nvSpPr>
          <p:cNvPr id="5" name="Google Shape;344;p36">
            <a:extLst>
              <a:ext uri="{FF2B5EF4-FFF2-40B4-BE49-F238E27FC236}">
                <a16:creationId xmlns:a16="http://schemas.microsoft.com/office/drawing/2014/main" id="{DA65D7F8-0CF4-CDE4-93A8-3974646F1367}"/>
              </a:ext>
            </a:extLst>
          </p:cNvPr>
          <p:cNvSpPr txBox="1">
            <a:spLocks noGrp="1"/>
          </p:cNvSpPr>
          <p:nvPr/>
        </p:nvSpPr>
        <p:spPr>
          <a:xfrm>
            <a:off x="342037" y="1586422"/>
            <a:ext cx="5465564" cy="2050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84785" indent="-184785" defTabSz="987552">
              <a:spcAft>
                <a:spcPts val="600"/>
              </a:spcAft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Low solidity rotors are less efficient but can operate at higher TSR’s, achieving higher power generation if the rotor size is large.</a:t>
            </a:r>
          </a:p>
          <a:p>
            <a:pPr marL="184785" indent="-184785" defTabSz="987552">
              <a:spcAft>
                <a:spcPts val="600"/>
              </a:spcAft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High solidity rotors are more efficient at lower TSR’s, but lack operational range, achieving higher power generation if the rotor size is small.</a:t>
            </a:r>
          </a:p>
          <a:p>
            <a:pPr marL="184785" indent="-184785" defTabSz="987552">
              <a:spcAft>
                <a:spcPts val="600"/>
              </a:spcAft>
            </a:pPr>
            <a:endParaRPr lang="en-US" sz="3000" dirty="0">
              <a:solidFill>
                <a:schemeClr val="tx2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991AE5-7660-3D4B-DC61-55836048FC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390" y="3622239"/>
            <a:ext cx="3768897" cy="2458419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000EFB0-D007-0AE9-394F-6D9511C38DF4}"/>
              </a:ext>
            </a:extLst>
          </p:cNvPr>
          <p:cNvCxnSpPr>
            <a:cxnSpLocks/>
          </p:cNvCxnSpPr>
          <p:nvPr/>
        </p:nvCxnSpPr>
        <p:spPr>
          <a:xfrm>
            <a:off x="6094475" y="1625021"/>
            <a:ext cx="0" cy="4775308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ED94302-C7A4-1B58-61B7-97DF6CCC566B}"/>
              </a:ext>
            </a:extLst>
          </p:cNvPr>
          <p:cNvSpPr txBox="1"/>
          <p:nvPr/>
        </p:nvSpPr>
        <p:spPr>
          <a:xfrm>
            <a:off x="1342192" y="6080658"/>
            <a:ext cx="40919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4785" indent="-184785" defTabSz="987552">
              <a:spcAft>
                <a:spcPts val="600"/>
              </a:spcAft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Zawadzki, Karol &amp;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Smiechowicz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, 2021 [4]</a:t>
            </a:r>
          </a:p>
        </p:txBody>
      </p:sp>
      <p:sp>
        <p:nvSpPr>
          <p:cNvPr id="38" name="Google Shape;344;p36">
            <a:extLst>
              <a:ext uri="{FF2B5EF4-FFF2-40B4-BE49-F238E27FC236}">
                <a16:creationId xmlns:a16="http://schemas.microsoft.com/office/drawing/2014/main" id="{B001B60E-BBBA-40A1-E3ED-9A2F1135639D}"/>
              </a:ext>
            </a:extLst>
          </p:cNvPr>
          <p:cNvSpPr txBox="1">
            <a:spLocks noGrp="1"/>
          </p:cNvSpPr>
          <p:nvPr/>
        </p:nvSpPr>
        <p:spPr>
          <a:xfrm>
            <a:off x="6381350" y="1664115"/>
            <a:ext cx="4890211" cy="3479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184785" indent="-184785" defTabSz="987552">
              <a:spcAft>
                <a:spcPts val="600"/>
              </a:spcAft>
            </a:pP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Conclusion: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Opposed to the utility scale, small-scale wind turbines should have high solidity rotors to maximize economic viability.</a:t>
            </a:r>
            <a:endParaRPr lang="en-US" sz="2300" dirty="0">
              <a:solidFill>
                <a:schemeClr val="tx2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0" indent="0" defTabSz="987552">
              <a:spcAft>
                <a:spcPts val="600"/>
              </a:spcAft>
              <a:buNone/>
            </a:pPr>
            <a:endParaRPr lang="en-US" sz="3000" dirty="0">
              <a:solidFill>
                <a:schemeClr val="tx2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1756DB3-44D2-A89E-80D6-AB10F07EF9F1}"/>
              </a:ext>
            </a:extLst>
          </p:cNvPr>
          <p:cNvSpPr txBox="1"/>
          <p:nvPr/>
        </p:nvSpPr>
        <p:spPr>
          <a:xfrm>
            <a:off x="4160237" y="4102247"/>
            <a:ext cx="17608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4785" indent="-184785" defTabSz="987552">
              <a:spcAft>
                <a:spcPts val="600"/>
              </a:spcAft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	Figure (4): Shows an increase in power coefficient (efficiency) at lower TSRs with an increase in the number of blades (solidity).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0E98AE4-7A64-0636-499E-72846ED91EF3}"/>
              </a:ext>
            </a:extLst>
          </p:cNvPr>
          <p:cNvSpPr txBox="1"/>
          <p:nvPr/>
        </p:nvSpPr>
        <p:spPr>
          <a:xfrm>
            <a:off x="-1" y="6485552"/>
            <a:ext cx="316968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Background I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261F199-04E8-BEF6-5E9D-F9AAE68F40ED}"/>
              </a:ext>
            </a:extLst>
          </p:cNvPr>
          <p:cNvSpPr txBox="1"/>
          <p:nvPr/>
        </p:nvSpPr>
        <p:spPr>
          <a:xfrm>
            <a:off x="3169683" y="6483218"/>
            <a:ext cx="292479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Background II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2BF0A86-8908-C82E-1C1D-8E11F7CBE907}"/>
              </a:ext>
            </a:extLst>
          </p:cNvPr>
          <p:cNvSpPr txBox="1"/>
          <p:nvPr/>
        </p:nvSpPr>
        <p:spPr>
          <a:xfrm>
            <a:off x="6094476" y="6483218"/>
            <a:ext cx="2937429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black"/>
                </a:solidFill>
                <a:latin typeface="Garamond" panose="02020404030301010803" pitchFamily="18" charset="0"/>
              </a:rPr>
              <a:t>Motivation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DC77107-17E3-B892-B844-C0FCFC07EA2F}"/>
              </a:ext>
            </a:extLst>
          </p:cNvPr>
          <p:cNvSpPr txBox="1"/>
          <p:nvPr/>
        </p:nvSpPr>
        <p:spPr>
          <a:xfrm>
            <a:off x="9031906" y="6485552"/>
            <a:ext cx="3160093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aramond" panose="02020404030301010803" pitchFamily="18" charset="0"/>
              </a:rPr>
              <a:t>Research Objective &amp; Method</a:t>
            </a:r>
          </a:p>
        </p:txBody>
      </p:sp>
      <p:sp>
        <p:nvSpPr>
          <p:cNvPr id="7" name="Google Shape;344;p36">
            <a:extLst>
              <a:ext uri="{FF2B5EF4-FFF2-40B4-BE49-F238E27FC236}">
                <a16:creationId xmlns:a16="http://schemas.microsoft.com/office/drawing/2014/main" id="{CB2CA0DE-B182-F03C-18F3-36A438076FAB}"/>
              </a:ext>
            </a:extLst>
          </p:cNvPr>
          <p:cNvSpPr txBox="1">
            <a:spLocks noGrp="1"/>
          </p:cNvSpPr>
          <p:nvPr/>
        </p:nvSpPr>
        <p:spPr>
          <a:xfrm>
            <a:off x="6035187" y="3454282"/>
            <a:ext cx="5465564" cy="990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641985" lvl="1" indent="-184785" algn="l" defTabSz="987552">
              <a:spcAft>
                <a:spcPts val="600"/>
              </a:spcAft>
            </a:pPr>
            <a:r>
              <a:rPr lang="en-US" sz="23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Higher solidity will allow for higher power efficiency with a smaller rotor.</a:t>
            </a:r>
          </a:p>
          <a:p>
            <a:pPr marL="0" indent="0" defTabSz="987552">
              <a:spcAft>
                <a:spcPts val="600"/>
              </a:spcAft>
              <a:buNone/>
            </a:pPr>
            <a:endParaRPr lang="en-US" sz="3000" dirty="0">
              <a:solidFill>
                <a:schemeClr val="tx2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184785" indent="-184785" defTabSz="987552">
              <a:spcAft>
                <a:spcPts val="600"/>
              </a:spcAft>
            </a:pPr>
            <a:endParaRPr lang="en-US" sz="3000" dirty="0">
              <a:solidFill>
                <a:schemeClr val="tx2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9" name="Google Shape;344;p36">
            <a:extLst>
              <a:ext uri="{FF2B5EF4-FFF2-40B4-BE49-F238E27FC236}">
                <a16:creationId xmlns:a16="http://schemas.microsoft.com/office/drawing/2014/main" id="{3741F839-1A53-DE8C-4AED-270E367F1D0C}"/>
              </a:ext>
            </a:extLst>
          </p:cNvPr>
          <p:cNvSpPr txBox="1">
            <a:spLocks noGrp="1"/>
          </p:cNvSpPr>
          <p:nvPr/>
        </p:nvSpPr>
        <p:spPr>
          <a:xfrm>
            <a:off x="6043701" y="4141718"/>
            <a:ext cx="5110167" cy="1870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641985" lvl="1" indent="-184785" algn="l" defTabSz="987552">
              <a:spcAft>
                <a:spcPts val="600"/>
              </a:spcAft>
            </a:pPr>
            <a:endParaRPr lang="en-US" sz="2300" dirty="0">
              <a:solidFill>
                <a:schemeClr val="tx2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641985" lvl="1" indent="-184785" algn="l" defTabSz="987552">
              <a:spcAft>
                <a:spcPts val="600"/>
              </a:spcAft>
            </a:pPr>
            <a:r>
              <a:rPr lang="en-US" sz="23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Small turbines can be feasibly manufactured with higher solidity while maintaining structural integrity and low material cost.</a:t>
            </a:r>
          </a:p>
          <a:p>
            <a:pPr marL="0" indent="0" defTabSz="987552">
              <a:spcAft>
                <a:spcPts val="600"/>
              </a:spcAft>
              <a:buNone/>
            </a:pPr>
            <a:endParaRPr lang="en-US" sz="3000" dirty="0">
              <a:solidFill>
                <a:schemeClr val="tx2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184785" indent="-184785" defTabSz="987552">
              <a:spcAft>
                <a:spcPts val="600"/>
              </a:spcAft>
            </a:pPr>
            <a:endParaRPr lang="en-US" sz="3000" dirty="0">
              <a:solidFill>
                <a:schemeClr val="tx2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695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6BAF8A1-45E8-0834-B8C3-1085CC13D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D9A562D4-0FB8-B84D-D6CF-24A48B6DD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7F2B78-758F-0A90-9231-CDC5003E5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436" y="369980"/>
            <a:ext cx="8899240" cy="1076914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  <a:cs typeface="Calibri Light"/>
              </a:rPr>
              <a:t>Research Objective &amp; Method</a:t>
            </a:r>
            <a:endParaRPr lang="en-US" dirty="0">
              <a:solidFill>
                <a:schemeClr val="tx2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B70AA85-B2F1-394D-A10A-6D4D58C46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A384D25-468C-8D1E-7C9E-BBCE6E61E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8267A396-16E7-C4BC-38BC-2DF85E2F5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504" y="669627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z="1600" smtClean="0">
                <a:latin typeface="Garamond" panose="02020404030301010803" pitchFamily="18" charset="0"/>
              </a:rPr>
              <a:t>7</a:t>
            </a:fld>
            <a:endParaRPr lang="en-US" sz="1600" dirty="0">
              <a:latin typeface="Garamond" panose="020204040303010108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9FD68F-B3D6-00F3-44A0-A333812611A3}"/>
              </a:ext>
            </a:extLst>
          </p:cNvPr>
          <p:cNvSpPr txBox="1"/>
          <p:nvPr/>
        </p:nvSpPr>
        <p:spPr>
          <a:xfrm>
            <a:off x="6094476" y="6483218"/>
            <a:ext cx="2937429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aramond" panose="02020404030301010803" pitchFamily="18" charset="0"/>
              </a:rPr>
              <a:t>Motivation</a:t>
            </a:r>
          </a:p>
        </p:txBody>
      </p:sp>
      <p:sp>
        <p:nvSpPr>
          <p:cNvPr id="7" name="Google Shape;344;p36">
            <a:extLst>
              <a:ext uri="{FF2B5EF4-FFF2-40B4-BE49-F238E27FC236}">
                <a16:creationId xmlns:a16="http://schemas.microsoft.com/office/drawing/2014/main" id="{E932537E-54C5-1573-CADF-DBBD4AA15F46}"/>
              </a:ext>
            </a:extLst>
          </p:cNvPr>
          <p:cNvSpPr txBox="1">
            <a:spLocks noGrp="1"/>
          </p:cNvSpPr>
          <p:nvPr/>
        </p:nvSpPr>
        <p:spPr>
          <a:xfrm>
            <a:off x="366874" y="3168688"/>
            <a:ext cx="2163359" cy="1365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 defTabSz="987552">
              <a:spcAft>
                <a:spcPts val="600"/>
              </a:spcAft>
              <a:buNone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Method: </a:t>
            </a:r>
          </a:p>
          <a:p>
            <a:pPr marL="0" indent="0" defTabSz="987552">
              <a:spcAft>
                <a:spcPts val="600"/>
              </a:spcAft>
              <a:buNone/>
            </a:pPr>
            <a:endParaRPr lang="en-US" sz="3000" dirty="0">
              <a:latin typeface="Garamond" panose="02020404030301010803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2E26D9-BC4A-C042-92F1-459C2F72E15B}"/>
              </a:ext>
            </a:extLst>
          </p:cNvPr>
          <p:cNvSpPr txBox="1"/>
          <p:nvPr/>
        </p:nvSpPr>
        <p:spPr>
          <a:xfrm>
            <a:off x="-1" y="6485552"/>
            <a:ext cx="316968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Background I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B6D461-7C2E-05E1-5329-71CFFC2B041D}"/>
              </a:ext>
            </a:extLst>
          </p:cNvPr>
          <p:cNvSpPr txBox="1"/>
          <p:nvPr/>
        </p:nvSpPr>
        <p:spPr>
          <a:xfrm>
            <a:off x="3169683" y="6483218"/>
            <a:ext cx="292479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Background II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2E9C55-2143-BFE0-A13A-276D8F6C9A3D}"/>
              </a:ext>
            </a:extLst>
          </p:cNvPr>
          <p:cNvSpPr txBox="1"/>
          <p:nvPr/>
        </p:nvSpPr>
        <p:spPr>
          <a:xfrm>
            <a:off x="1974162" y="1713867"/>
            <a:ext cx="912799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87552">
              <a:spcAft>
                <a:spcPts val="600"/>
              </a:spcAft>
              <a:buSzPct val="100000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Experimentally determine how the distribution of solidity along the blade affects the power generated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. Experimentally </a:t>
            </a:r>
            <a:r>
              <a:rPr lang="en-US" sz="2400" dirty="0" err="1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ve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rify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 the relationship between rotor solidity, TSR, and power efficiency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graphicFrame>
        <p:nvGraphicFramePr>
          <p:cNvPr id="32" name="Diagram 31">
            <a:extLst>
              <a:ext uri="{FF2B5EF4-FFF2-40B4-BE49-F238E27FC236}">
                <a16:creationId xmlns:a16="http://schemas.microsoft.com/office/drawing/2014/main" id="{728CDA2A-0803-0C2C-89E0-BF26663EA6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1673074"/>
              </p:ext>
            </p:extLst>
          </p:nvPr>
        </p:nvGraphicFramePr>
        <p:xfrm>
          <a:off x="1448554" y="1816874"/>
          <a:ext cx="9383353" cy="5716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1" name="Google Shape;344;p36">
            <a:extLst>
              <a:ext uri="{FF2B5EF4-FFF2-40B4-BE49-F238E27FC236}">
                <a16:creationId xmlns:a16="http://schemas.microsoft.com/office/drawing/2014/main" id="{F00348E1-8AED-D5E5-2754-2E98BADDC8D8}"/>
              </a:ext>
            </a:extLst>
          </p:cNvPr>
          <p:cNvSpPr txBox="1">
            <a:spLocks noGrp="1"/>
          </p:cNvSpPr>
          <p:nvPr/>
        </p:nvSpPr>
        <p:spPr>
          <a:xfrm>
            <a:off x="167698" y="1637406"/>
            <a:ext cx="2163359" cy="620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indent="0" defTabSz="987552">
              <a:spcAft>
                <a:spcPts val="600"/>
              </a:spcAft>
              <a:buNone/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Objective:</a:t>
            </a:r>
          </a:p>
          <a:p>
            <a:pPr marL="0" indent="0" defTabSz="987552">
              <a:spcAft>
                <a:spcPts val="600"/>
              </a:spcAft>
              <a:buNone/>
            </a:pPr>
            <a:endParaRPr lang="en-US" sz="3000" dirty="0">
              <a:latin typeface="Garamond" panose="02020404030301010803" pitchFamily="18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77A97CD-33B2-06C3-EBFE-0CEC32F29BDB}"/>
              </a:ext>
            </a:extLst>
          </p:cNvPr>
          <p:cNvSpPr txBox="1"/>
          <p:nvPr/>
        </p:nvSpPr>
        <p:spPr>
          <a:xfrm>
            <a:off x="9031906" y="6485552"/>
            <a:ext cx="3160093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Garamond" panose="02020404030301010803" pitchFamily="18" charset="0"/>
              </a:rPr>
              <a:t>Research Objective &amp; Method</a:t>
            </a:r>
          </a:p>
        </p:txBody>
      </p:sp>
    </p:spTree>
    <p:extLst>
      <p:ext uri="{BB962C8B-B14F-4D97-AF65-F5344CB8AC3E}">
        <p14:creationId xmlns:p14="http://schemas.microsoft.com/office/powerpoint/2010/main" val="704809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7304C97-9C39-7016-C1BB-650CCF97CA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B27FABB-3409-8CAC-E843-F5C30CE38E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B6D18B-786D-02BF-7F95-11E03C208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435" y="369980"/>
            <a:ext cx="10506455" cy="1076914"/>
          </a:xfrm>
        </p:spPr>
        <p:txBody>
          <a:bodyPr anchor="ctr">
            <a:normAutofit/>
          </a:bodyPr>
          <a:lstStyle/>
          <a:p>
            <a:r>
              <a:rPr lang="en-US" sz="4000" dirty="0">
                <a:latin typeface="Garamond" panose="02020404030301010803" pitchFamily="18" charset="0"/>
                <a:cs typeface="Calibri Light"/>
              </a:rPr>
              <a:t>Experiment Definition</a:t>
            </a:r>
            <a:endParaRPr lang="en-US" sz="4000" dirty="0">
              <a:latin typeface="Garamond" panose="02020404030301010803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8BCEC70-75A6-8B78-367E-FAA3952C25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6719B54-1EF0-6DB5-9FA6-24F87B4DE5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Slide Number Placeholder 2">
            <a:extLst>
              <a:ext uri="{FF2B5EF4-FFF2-40B4-BE49-F238E27FC236}">
                <a16:creationId xmlns:a16="http://schemas.microsoft.com/office/drawing/2014/main" id="{25F05BAD-6674-9EF5-85CE-13288181D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4504" y="669627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z="1600" smtClean="0">
                <a:latin typeface="Garamond" panose="02020404030301010803" pitchFamily="18" charset="0"/>
              </a:rPr>
              <a:t>8</a:t>
            </a:fld>
            <a:endParaRPr lang="en-US" sz="1600" dirty="0">
              <a:latin typeface="Garamond" panose="02020404030301010803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A9B73D-D827-5A0D-D20E-2C597BC996F7}"/>
              </a:ext>
            </a:extLst>
          </p:cNvPr>
          <p:cNvSpPr txBox="1"/>
          <p:nvPr/>
        </p:nvSpPr>
        <p:spPr>
          <a:xfrm>
            <a:off x="3169683" y="6483218"/>
            <a:ext cx="292479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Testing Setup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2F9A3F-1E9D-2BF1-C2CD-ECECA14AD29C}"/>
              </a:ext>
            </a:extLst>
          </p:cNvPr>
          <p:cNvSpPr txBox="1"/>
          <p:nvPr/>
        </p:nvSpPr>
        <p:spPr>
          <a:xfrm>
            <a:off x="-1" y="6485552"/>
            <a:ext cx="3169682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black"/>
                </a:solidFill>
                <a:latin typeface="Garamond" panose="02020404030301010803" pitchFamily="18" charset="0"/>
              </a:rPr>
              <a:t>Experiment Definition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6D5235-DC29-B61E-33A3-55DFDF56DECC}"/>
              </a:ext>
            </a:extLst>
          </p:cNvPr>
          <p:cNvSpPr txBox="1"/>
          <p:nvPr/>
        </p:nvSpPr>
        <p:spPr>
          <a:xfrm>
            <a:off x="6094476" y="6483218"/>
            <a:ext cx="2937429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Garamond" panose="02020404030301010803" pitchFamily="18" charset="0"/>
              </a:rPr>
              <a:t>Rotor Design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CC4D10-C47E-F7DA-AC4E-E260BB253B98}"/>
              </a:ext>
            </a:extLst>
          </p:cNvPr>
          <p:cNvSpPr txBox="1"/>
          <p:nvPr/>
        </p:nvSpPr>
        <p:spPr>
          <a:xfrm>
            <a:off x="386103" y="1721488"/>
            <a:ext cx="527758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87552">
              <a:spcAft>
                <a:spcPts val="600"/>
              </a:spcAft>
              <a:buSzPct val="100000"/>
              <a:defRPr/>
            </a:pPr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Comparison 1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: V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erify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 the relationship between rotor solidity, TSR, and power efficiency.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A32071-C0B3-CF98-D6E7-2AB218FD8BA2}"/>
              </a:ext>
            </a:extLst>
          </p:cNvPr>
          <p:cNvSpPr txBox="1"/>
          <p:nvPr/>
        </p:nvSpPr>
        <p:spPr>
          <a:xfrm>
            <a:off x="6204582" y="1708833"/>
            <a:ext cx="56871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Comparison 2: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 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Determine how the distribution of solidity along the blade affects the power generated.</a:t>
            </a:r>
            <a:endParaRPr lang="en-US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A683760-BBE2-A087-06F0-335616A3ED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547" y="2532799"/>
            <a:ext cx="1753830" cy="16180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A0953BD-EC84-A0FA-2CF5-76D0C0E229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9344" y="2526124"/>
            <a:ext cx="1509907" cy="154032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D5A2A2C-8084-AD67-C6BB-541BE5A5A4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37796" y="2626791"/>
            <a:ext cx="1509908" cy="154132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364FCA9-5867-E399-22B9-4D739FD25C15}"/>
              </a:ext>
            </a:extLst>
          </p:cNvPr>
          <p:cNvSpPr txBox="1"/>
          <p:nvPr/>
        </p:nvSpPr>
        <p:spPr>
          <a:xfrm>
            <a:off x="489095" y="4090073"/>
            <a:ext cx="12711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Rotor 1 – </a:t>
            </a:r>
          </a:p>
          <a:p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Low Solidity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7065C46-3F86-AB5C-3EBC-789B7EB879C9}"/>
              </a:ext>
            </a:extLst>
          </p:cNvPr>
          <p:cNvSpPr txBox="1"/>
          <p:nvPr/>
        </p:nvSpPr>
        <p:spPr>
          <a:xfrm>
            <a:off x="3588326" y="4107691"/>
            <a:ext cx="13500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Rotor 2 – </a:t>
            </a:r>
          </a:p>
          <a:p>
            <a:r>
              <a:rPr lang="en-US" sz="1600" b="1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High Solidity</a:t>
            </a:r>
          </a:p>
        </p:txBody>
      </p:sp>
      <p:sp>
        <p:nvSpPr>
          <p:cNvPr id="28" name="Google Shape;344;p36">
            <a:extLst>
              <a:ext uri="{FF2B5EF4-FFF2-40B4-BE49-F238E27FC236}">
                <a16:creationId xmlns:a16="http://schemas.microsoft.com/office/drawing/2014/main" id="{E602246C-0B85-BD0D-E0FD-3C80FF0D108B}"/>
              </a:ext>
            </a:extLst>
          </p:cNvPr>
          <p:cNvSpPr txBox="1">
            <a:spLocks noGrp="1"/>
          </p:cNvSpPr>
          <p:nvPr/>
        </p:nvSpPr>
        <p:spPr>
          <a:xfrm>
            <a:off x="59764" y="4907427"/>
            <a:ext cx="5903367" cy="1150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457200" lvl="1" indent="0" algn="l" defTabSz="987552">
              <a:spcAft>
                <a:spcPts val="600"/>
              </a:spcAft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Expected Outcome:</a:t>
            </a:r>
            <a:endParaRPr lang="en-US" sz="1800" dirty="0">
              <a:solidFill>
                <a:schemeClr val="tx2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641985" lvl="1" indent="-184785" algn="l" defTabSz="987552">
              <a:spcAft>
                <a:spcPts val="600"/>
              </a:spcAft>
            </a:pPr>
            <a:r>
              <a:rPr lang="en-US" sz="18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Rotor 1 will show higher operational range of TSR’s.</a:t>
            </a:r>
          </a:p>
          <a:p>
            <a:pPr marL="641985" lvl="1" indent="-184785" algn="l" defTabSz="987552">
              <a:spcAft>
                <a:spcPts val="600"/>
              </a:spcAft>
            </a:pPr>
            <a:r>
              <a:rPr lang="en-US" sz="18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Rotor 2 will show higher power efficiency at lower TSR’s.</a:t>
            </a:r>
            <a:endParaRPr lang="en-US" sz="3000" dirty="0">
              <a:solidFill>
                <a:schemeClr val="tx2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D6842BC-FE08-1B5B-4141-3EAEE4755F6A}"/>
              </a:ext>
            </a:extLst>
          </p:cNvPr>
          <p:cNvCxnSpPr>
            <a:cxnSpLocks/>
          </p:cNvCxnSpPr>
          <p:nvPr/>
        </p:nvCxnSpPr>
        <p:spPr>
          <a:xfrm>
            <a:off x="6094475" y="1625021"/>
            <a:ext cx="0" cy="4775308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3E8B3C78-9683-4286-B82B-527FCE653A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0577" y="2573145"/>
            <a:ext cx="1509907" cy="154032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817360B1-DAEC-487D-B1A1-44EF2EE54ABB}"/>
              </a:ext>
            </a:extLst>
          </p:cNvPr>
          <p:cNvSpPr txBox="1"/>
          <p:nvPr/>
        </p:nvSpPr>
        <p:spPr>
          <a:xfrm>
            <a:off x="6511263" y="4168112"/>
            <a:ext cx="2357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Rotor 2 – </a:t>
            </a:r>
          </a:p>
          <a:p>
            <a:r>
              <a:rPr lang="en-US" sz="1600" b="1" dirty="0">
                <a:solidFill>
                  <a:schemeClr val="accent2">
                    <a:lumMod val="50000"/>
                  </a:schemeClr>
                </a:solidFill>
                <a:latin typeface="Garamond" panose="02020404030301010803" pitchFamily="18" charset="0"/>
              </a:rPr>
              <a:t>Root-Weighted Solidity  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38D0EEC-2409-E2DE-24E9-B9163D77467C}"/>
              </a:ext>
            </a:extLst>
          </p:cNvPr>
          <p:cNvSpPr txBox="1"/>
          <p:nvPr/>
        </p:nvSpPr>
        <p:spPr>
          <a:xfrm>
            <a:off x="9765929" y="4168112"/>
            <a:ext cx="2357632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  <a:latin typeface="Garamond" panose="02020404030301010803" pitchFamily="18" charset="0"/>
              </a:rPr>
              <a:t>Rotor 3 –</a:t>
            </a:r>
          </a:p>
          <a:p>
            <a:r>
              <a:rPr lang="en-US" sz="1600" b="1" dirty="0">
                <a:solidFill>
                  <a:srgbClr val="7030A0"/>
                </a:solidFill>
                <a:latin typeface="Garamond" panose="02020404030301010803" pitchFamily="18" charset="0"/>
              </a:rPr>
              <a:t>Tip-Weighted Solidity</a:t>
            </a:r>
          </a:p>
          <a:p>
            <a:r>
              <a:rPr lang="en-US" sz="1050" b="1" dirty="0">
                <a:solidFill>
                  <a:srgbClr val="7030A0"/>
                </a:solidFill>
                <a:latin typeface="Garamond" panose="02020404030301010803" pitchFamily="18" charset="0"/>
              </a:rPr>
              <a:t>(Same average solidity as Rotor 2) </a:t>
            </a:r>
          </a:p>
        </p:txBody>
      </p:sp>
      <p:sp>
        <p:nvSpPr>
          <p:cNvPr id="41" name="Google Shape;344;p36">
            <a:extLst>
              <a:ext uri="{FF2B5EF4-FFF2-40B4-BE49-F238E27FC236}">
                <a16:creationId xmlns:a16="http://schemas.microsoft.com/office/drawing/2014/main" id="{6D386B6B-BBBE-F69C-85C2-A2296DC18C64}"/>
              </a:ext>
            </a:extLst>
          </p:cNvPr>
          <p:cNvSpPr txBox="1">
            <a:spLocks noGrp="1"/>
          </p:cNvSpPr>
          <p:nvPr/>
        </p:nvSpPr>
        <p:spPr>
          <a:xfrm>
            <a:off x="5917212" y="4937974"/>
            <a:ext cx="5903367" cy="1547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●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○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200"/>
              <a:buFont typeface="Nunito Light"/>
              <a:buChar char="■"/>
              <a:defRPr sz="12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457200" lvl="1" indent="0" algn="l" defTabSz="987552">
              <a:spcAft>
                <a:spcPts val="600"/>
              </a:spcAft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Expected Outcome:</a:t>
            </a:r>
            <a:endParaRPr lang="en-US" sz="1800" dirty="0">
              <a:solidFill>
                <a:schemeClr val="tx2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641985" lvl="1" indent="-184785" algn="l" defTabSz="987552">
              <a:spcAft>
                <a:spcPts val="600"/>
              </a:spcAft>
            </a:pPr>
            <a:r>
              <a:rPr lang="en-US" sz="1800" dirty="0">
                <a:solidFill>
                  <a:schemeClr val="tx2">
                    <a:lumMod val="50000"/>
                  </a:schemeClr>
                </a:solidFill>
                <a:latin typeface="Garamond" panose="02020404030301010803" pitchFamily="18" charset="0"/>
              </a:rPr>
              <a:t>Rotor 3 will show an overall higher power efficiency, due to an increase in power production at the tip, and decreased blockage at the root. </a:t>
            </a:r>
            <a:endParaRPr lang="en-US" sz="3000" dirty="0">
              <a:solidFill>
                <a:schemeClr val="tx2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58F2DF3-25D4-A9C8-EE3E-0C44C1FFD41F}"/>
              </a:ext>
            </a:extLst>
          </p:cNvPr>
          <p:cNvSpPr txBox="1"/>
          <p:nvPr/>
        </p:nvSpPr>
        <p:spPr>
          <a:xfrm>
            <a:off x="9031906" y="6485552"/>
            <a:ext cx="3160093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aramond" panose="02020404030301010803" pitchFamily="18" charset="0"/>
              </a:rPr>
              <a:t>Results &amp; Discussion</a:t>
            </a:r>
          </a:p>
        </p:txBody>
      </p:sp>
    </p:spTree>
    <p:extLst>
      <p:ext uri="{BB962C8B-B14F-4D97-AF65-F5344CB8AC3E}">
        <p14:creationId xmlns:p14="http://schemas.microsoft.com/office/powerpoint/2010/main" val="2265087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2A1947DAC35E42BEDD251E93144E2D" ma:contentTypeVersion="12" ma:contentTypeDescription="Create a new document." ma:contentTypeScope="" ma:versionID="077c9a5d2890bc9b333ef245ba35dca3">
  <xsd:schema xmlns:xsd="http://www.w3.org/2001/XMLSchema" xmlns:xs="http://www.w3.org/2001/XMLSchema" xmlns:p="http://schemas.microsoft.com/office/2006/metadata/properties" xmlns:ns2="24869fa6-8931-4e95-b5ac-12a04e3a3e36" xmlns:ns3="c2ff36bf-1509-4178-b57a-16d28df9b931" targetNamespace="http://schemas.microsoft.com/office/2006/metadata/properties" ma:root="true" ma:fieldsID="ac2de4810e4f44896d56c5b28b90fadc" ns2:_="" ns3:_="">
    <xsd:import namespace="24869fa6-8931-4e95-b5ac-12a04e3a3e36"/>
    <xsd:import namespace="c2ff36bf-1509-4178-b57a-16d28df9b9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869fa6-8931-4e95-b5ac-12a04e3a3e3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434dd798-54fc-4a98-a97f-5b734a12fa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ff36bf-1509-4178-b57a-16d28df9b931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acaade8-7a66-4953-b3c8-73fde89e20e9}" ma:internalName="TaxCatchAll" ma:showField="CatchAllData" ma:web="c2ff36bf-1509-4178-b57a-16d28df9b9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4869fa6-8931-4e95-b5ac-12a04e3a3e36">
      <Terms xmlns="http://schemas.microsoft.com/office/infopath/2007/PartnerControls"/>
    </lcf76f155ced4ddcb4097134ff3c332f>
    <TaxCatchAll xmlns="c2ff36bf-1509-4178-b57a-16d28df9b931" xsi:nil="true"/>
  </documentManagement>
</p:properties>
</file>

<file path=customXml/itemProps1.xml><?xml version="1.0" encoding="utf-8"?>
<ds:datastoreItem xmlns:ds="http://schemas.openxmlformats.org/officeDocument/2006/customXml" ds:itemID="{FB68B122-BFF9-40DE-BA5C-A1C66DFCE1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4869fa6-8931-4e95-b5ac-12a04e3a3e36"/>
    <ds:schemaRef ds:uri="c2ff36bf-1509-4178-b57a-16d28df9b9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AAF77BE-6C99-45E5-B2B8-5C0BF14E7F8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9F8EBB3-00A4-48F4-BF15-11EDA8973ECA}">
  <ds:schemaRefs>
    <ds:schemaRef ds:uri="ab3dbb47-388b-4ad3-8725-9ab9ee02e98d"/>
    <ds:schemaRef ds:uri="aed8ffb6-cf14-40d4-9928-890eb124571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24869fa6-8931-4e95-b5ac-12a04e3a3e36"/>
    <ds:schemaRef ds:uri="c2ff36bf-1509-4178-b57a-16d28df9b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1067</TotalTime>
  <Words>2181</Words>
  <Application>Microsoft Office PowerPoint</Application>
  <PresentationFormat>Widescreen</PresentationFormat>
  <Paragraphs>360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Aptos Narrow</vt:lpstr>
      <vt:lpstr>Arial</vt:lpstr>
      <vt:lpstr>Arial,Sans-Serif</vt:lpstr>
      <vt:lpstr>Calibri</vt:lpstr>
      <vt:lpstr>Calibri Light</vt:lpstr>
      <vt:lpstr>Cambria Math</vt:lpstr>
      <vt:lpstr>Garamond</vt:lpstr>
      <vt:lpstr>office theme</vt:lpstr>
      <vt:lpstr> A Series on Design Considerations for Small-Scale Wind Turbines</vt:lpstr>
      <vt:lpstr>PowerPoint Presentation</vt:lpstr>
      <vt:lpstr>PowerPoint Presentation</vt:lpstr>
      <vt:lpstr>Design Parameters Under Investigation</vt:lpstr>
      <vt:lpstr>Background I. Defining Rotor Solidity</vt:lpstr>
      <vt:lpstr>Background II. Defining Tip Speed Ratio</vt:lpstr>
      <vt:lpstr>Motivation</vt:lpstr>
      <vt:lpstr>Research Objective &amp; Method</vt:lpstr>
      <vt:lpstr>Experiment Definition</vt:lpstr>
      <vt:lpstr>Testing Setup I. Facilities</vt:lpstr>
      <vt:lpstr>Rotor Design I. Experimental Constraints</vt:lpstr>
      <vt:lpstr>Rotor Design II. Blade Fabrication</vt:lpstr>
      <vt:lpstr>Rotor Design III. Comparison 1</vt:lpstr>
      <vt:lpstr>Rotor Design IV. Comparison 2</vt:lpstr>
      <vt:lpstr>Results &amp; Discussion I.</vt:lpstr>
      <vt:lpstr>Results &amp; Discussion II.</vt:lpstr>
      <vt:lpstr>Results &amp; Discussion III.</vt:lpstr>
      <vt:lpstr>References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Elan Fullmer</dc:creator>
  <cp:lastModifiedBy>Elan Fullmer</cp:lastModifiedBy>
  <cp:revision>19</cp:revision>
  <dcterms:created xsi:type="dcterms:W3CDTF">2023-11-16T15:47:20Z</dcterms:created>
  <dcterms:modified xsi:type="dcterms:W3CDTF">2025-05-07T22:40:43Z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0x0101002B2A1947DAC35E42BEDD251E93144E2D</vt:lpwstr>
  </property>
  <property fmtid="{D5CDD505-2E9C-101B-9397-08002B2CF9AE}" pid="3" name="MediaServiceImageTags">
    <vt:lpwstr/>
  </property>
</Properties>
</file>